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3" r:id="rId3"/>
    <p:sldId id="326" r:id="rId4"/>
    <p:sldId id="333" r:id="rId6"/>
    <p:sldId id="294" r:id="rId7"/>
    <p:sldId id="335" r:id="rId8"/>
    <p:sldId id="329" r:id="rId9"/>
    <p:sldId id="336" r:id="rId10"/>
    <p:sldId id="338" r:id="rId11"/>
    <p:sldId id="380" r:id="rId12"/>
    <p:sldId id="381" r:id="rId13"/>
    <p:sldId id="398" r:id="rId14"/>
    <p:sldId id="399" r:id="rId15"/>
    <p:sldId id="401" r:id="rId16"/>
    <p:sldId id="402" r:id="rId17"/>
    <p:sldId id="403" r:id="rId18"/>
    <p:sldId id="405" r:id="rId19"/>
    <p:sldId id="406" r:id="rId20"/>
    <p:sldId id="407" r:id="rId21"/>
    <p:sldId id="409" r:id="rId22"/>
    <p:sldId id="410" r:id="rId23"/>
    <p:sldId id="339" r:id="rId24"/>
    <p:sldId id="341" r:id="rId25"/>
    <p:sldId id="346" r:id="rId26"/>
    <p:sldId id="372" r:id="rId27"/>
    <p:sldId id="414" r:id="rId28"/>
    <p:sldId id="352" r:id="rId29"/>
    <p:sldId id="353" r:id="rId30"/>
    <p:sldId id="367" r:id="rId31"/>
    <p:sldId id="360" r:id="rId32"/>
    <p:sldId id="365" r:id="rId33"/>
    <p:sldId id="366" r:id="rId34"/>
    <p:sldId id="362" r:id="rId35"/>
    <p:sldId id="368" r:id="rId36"/>
    <p:sldId id="340" r:id="rId37"/>
    <p:sldId id="296" r:id="rId38"/>
    <p:sldId id="373" r:id="rId39"/>
    <p:sldId id="374" r:id="rId40"/>
    <p:sldId id="375" r:id="rId41"/>
    <p:sldId id="376" r:id="rId42"/>
    <p:sldId id="377" r:id="rId43"/>
    <p:sldId id="378"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890B"/>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90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BF366B5-5D65-4DF7-A20E-A4730E0CD4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DD4E0296-25E6-462B-A454-5A243119A33C}">
      <dgm:prSet phldrT="[文本]"/>
      <dgm:spPr/>
      <dgm:t>
        <a:bodyPr/>
        <a:lstStyle/>
        <a:p>
          <a:r>
            <a:rPr lang="en-US" altLang="zh-CN" b="1" dirty="0"/>
            <a:t>1.</a:t>
          </a:r>
          <a:r>
            <a:rPr lang="zh-CN" altLang="en-US" b="1" dirty="0"/>
            <a:t>截止时间</a:t>
          </a:r>
        </a:p>
      </dgm:t>
    </dgm:pt>
    <dgm:pt modelId="{49D1C728-1BCF-417C-98B2-66585CE20D62}" cxnId="{2635E566-2351-4E0D-B13F-2370E4DF9327}" type="parTrans">
      <dgm:prSet/>
      <dgm:spPr/>
      <dgm:t>
        <a:bodyPr/>
        <a:lstStyle/>
        <a:p>
          <a:endParaRPr lang="zh-CN" altLang="en-US"/>
        </a:p>
      </dgm:t>
    </dgm:pt>
    <dgm:pt modelId="{F8A68EC9-A86E-45CB-8668-88F410CF1B9F}" cxnId="{2635E566-2351-4E0D-B13F-2370E4DF9327}" type="sibTrans">
      <dgm:prSet/>
      <dgm:spPr/>
      <dgm:t>
        <a:bodyPr/>
        <a:lstStyle/>
        <a:p>
          <a:endParaRPr lang="zh-CN" altLang="en-US"/>
        </a:p>
      </dgm:t>
    </dgm:pt>
    <dgm:pt modelId="{125B15B5-07B3-4DCE-8A6C-D804851B543E}">
      <dgm:prSet phldrT="[文本]"/>
      <dgm:spPr/>
      <dgm:t>
        <a:bodyPr/>
        <a:lstStyle/>
        <a:p>
          <a:r>
            <a:rPr lang="zh-CN" altLang="en-US" dirty="0"/>
            <a:t>汇总数据与上年比较</a:t>
          </a:r>
        </a:p>
      </dgm:t>
    </dgm:pt>
    <dgm:pt modelId="{802589E0-7A75-4F02-BECD-DA9066CD3B27}">
      <dgm:prSet phldrT="[文本]"/>
      <dgm:spPr/>
      <dgm:t>
        <a:bodyPr/>
        <a:lstStyle/>
        <a:p>
          <a:r>
            <a:rPr lang="en-US" altLang="zh-CN" b="1" dirty="0"/>
            <a:t>4.</a:t>
          </a:r>
          <a:r>
            <a:rPr lang="zh-CN" altLang="en-US" b="1" dirty="0"/>
            <a:t>汇总审核</a:t>
          </a:r>
        </a:p>
      </dgm:t>
    </dgm:pt>
    <dgm:pt modelId="{857351E1-92EE-4E42-993C-8096CDF434C2}" cxnId="{AE007C07-CAAD-4DCD-B4C9-EC906FB37696}" type="sibTrans">
      <dgm:prSet/>
      <dgm:spPr/>
      <dgm:t>
        <a:bodyPr/>
        <a:lstStyle/>
        <a:p>
          <a:endParaRPr lang="zh-CN" altLang="en-US"/>
        </a:p>
      </dgm:t>
    </dgm:pt>
    <dgm:pt modelId="{1A277679-53F6-405A-9A4E-EAEE839C5973}" cxnId="{AE007C07-CAAD-4DCD-B4C9-EC906FB37696}" type="parTrans">
      <dgm:prSet/>
      <dgm:spPr/>
      <dgm:t>
        <a:bodyPr/>
        <a:lstStyle/>
        <a:p>
          <a:endParaRPr lang="zh-CN" altLang="en-US"/>
        </a:p>
      </dgm:t>
    </dgm:pt>
    <dgm:pt modelId="{521D958F-771A-4807-A937-370B14FC97C6}" cxnId="{309A3010-C7CB-4181-8A8A-5F4815899AE4}" type="sibTrans">
      <dgm:prSet/>
      <dgm:spPr/>
      <dgm:t>
        <a:bodyPr/>
        <a:lstStyle/>
        <a:p>
          <a:endParaRPr lang="zh-CN" altLang="en-US"/>
        </a:p>
      </dgm:t>
    </dgm:pt>
    <dgm:pt modelId="{E50EF646-B538-4B1F-B4EF-4E0B0CFCE58A}" cxnId="{309A3010-C7CB-4181-8A8A-5F4815899AE4}" type="parTrans">
      <dgm:prSet/>
      <dgm:spPr/>
      <dgm:t>
        <a:bodyPr/>
        <a:lstStyle/>
        <a:p>
          <a:endParaRPr lang="zh-CN" altLang="en-US"/>
        </a:p>
      </dgm:t>
    </dgm:pt>
    <dgm:pt modelId="{CF0BB632-B38A-4CD8-A1D2-43666BF5790E}">
      <dgm:prSet phldrT="[文本]"/>
      <dgm:spPr/>
      <dgm:t>
        <a:bodyPr/>
        <a:lstStyle/>
        <a:p>
          <a:r>
            <a:rPr lang="en-US" altLang="zh-CN" b="1" dirty="0"/>
            <a:t>3.</a:t>
          </a:r>
          <a:r>
            <a:rPr lang="zh-CN" altLang="en-US" b="1" dirty="0"/>
            <a:t>数据管理</a:t>
          </a:r>
        </a:p>
      </dgm:t>
    </dgm:pt>
    <dgm:pt modelId="{2E429868-4E3B-4454-A02F-3043EC50D46E}" cxnId="{93BD77A1-296D-43A0-9EC9-AC00AF10031E}" type="sibTrans">
      <dgm:prSet/>
      <dgm:spPr/>
      <dgm:t>
        <a:bodyPr/>
        <a:lstStyle/>
        <a:p>
          <a:endParaRPr lang="zh-CN" altLang="en-US"/>
        </a:p>
      </dgm:t>
    </dgm:pt>
    <dgm:pt modelId="{8D803C2B-A697-4113-9FE2-79D067B5B66E}" cxnId="{93BD77A1-296D-43A0-9EC9-AC00AF10031E}" type="parTrans">
      <dgm:prSet/>
      <dgm:spPr/>
      <dgm:t>
        <a:bodyPr/>
        <a:lstStyle/>
        <a:p>
          <a:endParaRPr lang="zh-CN" altLang="en-US"/>
        </a:p>
      </dgm:t>
    </dgm:pt>
    <dgm:pt modelId="{AFCF313B-AC39-41F1-9836-CFD7663053C1}">
      <dgm:prSet phldrT="[文本]"/>
      <dgm:spPr/>
      <dgm:t>
        <a:bodyPr/>
        <a:lstStyle/>
        <a:p>
          <a:r>
            <a:rPr lang="en-US" altLang="zh-CN" b="1" dirty="0"/>
            <a:t>2.</a:t>
          </a:r>
          <a:r>
            <a:rPr lang="zh-CN" altLang="en-US" b="1" dirty="0"/>
            <a:t>管理员管理</a:t>
          </a:r>
        </a:p>
      </dgm:t>
    </dgm:pt>
    <dgm:pt modelId="{D60EC87B-32D0-4978-859E-38DB29CD5E0D}" cxnId="{3DCD2623-0445-4F1C-AA22-24B662158975}" type="sibTrans">
      <dgm:prSet/>
      <dgm:spPr/>
      <dgm:t>
        <a:bodyPr/>
        <a:lstStyle/>
        <a:p>
          <a:endParaRPr lang="zh-CN" altLang="en-US"/>
        </a:p>
      </dgm:t>
    </dgm:pt>
    <dgm:pt modelId="{92DDE471-1BF5-4DDD-A66B-12EA9FBE9C24}" cxnId="{3DCD2623-0445-4F1C-AA22-24B662158975}" type="parTrans">
      <dgm:prSet/>
      <dgm:spPr/>
      <dgm:t>
        <a:bodyPr/>
        <a:lstStyle/>
        <a:p>
          <a:endParaRPr lang="zh-CN" altLang="en-US"/>
        </a:p>
      </dgm:t>
    </dgm:pt>
    <dgm:pt modelId="{0406E39A-4B5B-422A-BC74-FA43A5E0B5C5}">
      <dgm:prSet phldrT="[文本]"/>
      <dgm:spPr/>
      <dgm:t>
        <a:bodyPr/>
        <a:lstStyle/>
        <a:p>
          <a:r>
            <a:rPr lang="zh-CN" altLang="en-US" dirty="0"/>
            <a:t>系统为准</a:t>
          </a:r>
        </a:p>
      </dgm:t>
    </dgm:pt>
    <dgm:pt modelId="{496F8FE3-333A-46E0-B917-CD38E717C5F3}" cxnId="{B071165C-328B-4E8F-9322-133C4EF2D8B5}" type="sibTrans">
      <dgm:prSet/>
      <dgm:spPr/>
      <dgm:t>
        <a:bodyPr/>
        <a:lstStyle/>
        <a:p>
          <a:endParaRPr lang="zh-CN" altLang="en-US"/>
        </a:p>
      </dgm:t>
    </dgm:pt>
    <dgm:pt modelId="{CA2768CE-D357-48CF-A289-18EB1508BB6D}" cxnId="{B071165C-328B-4E8F-9322-133C4EF2D8B5}" type="parTrans">
      <dgm:prSet/>
      <dgm:spPr/>
      <dgm:t>
        <a:bodyPr/>
        <a:lstStyle/>
        <a:p>
          <a:endParaRPr lang="zh-CN" altLang="en-US"/>
        </a:p>
      </dgm:t>
    </dgm:pt>
    <dgm:pt modelId="{8B5F82DE-2796-4CE0-9ACE-DF6C2797337D}">
      <dgm:prSet phldrT="[文本]"/>
      <dgm:spPr/>
      <dgm:t>
        <a:bodyPr/>
        <a:lstStyle/>
        <a:p>
          <a:r>
            <a:rPr lang="zh-CN" altLang="en-US" dirty="0"/>
            <a:t>市级</a:t>
          </a:r>
        </a:p>
      </dgm:t>
    </dgm:pt>
    <dgm:pt modelId="{4F69F3B0-D0F0-47C6-806A-42D1E8BB6F51}" cxnId="{7D631056-B7A6-4774-823F-648E670F7CE2}" type="sibTrans">
      <dgm:prSet/>
      <dgm:spPr/>
      <dgm:t>
        <a:bodyPr/>
        <a:lstStyle/>
        <a:p>
          <a:endParaRPr lang="zh-CN" altLang="en-US"/>
        </a:p>
      </dgm:t>
    </dgm:pt>
    <dgm:pt modelId="{FBC501C7-C38E-4674-A5A7-17881CC46C58}" cxnId="{7D631056-B7A6-4774-823F-648E670F7CE2}" type="parTrans">
      <dgm:prSet/>
      <dgm:spPr/>
      <dgm:t>
        <a:bodyPr/>
        <a:lstStyle/>
        <a:p>
          <a:endParaRPr lang="zh-CN" altLang="en-US"/>
        </a:p>
      </dgm:t>
    </dgm:pt>
    <dgm:pt modelId="{BE00FA96-E3D3-4E0A-80DB-B4DBDE980C85}">
      <dgm:prSet phldrT="[文本]"/>
      <dgm:spPr/>
      <dgm:t>
        <a:bodyPr/>
        <a:lstStyle/>
        <a:p>
          <a:r>
            <a:rPr lang="zh-CN" altLang="en-US" dirty="0"/>
            <a:t>区级</a:t>
          </a:r>
        </a:p>
      </dgm:t>
    </dgm:pt>
    <dgm:pt modelId="{E48FA6AE-C943-45CF-8BEA-673B5EB60EC3}" cxnId="{52DD8064-A0C0-4FD6-855E-CBCA081C64D0}" type="parTrans">
      <dgm:prSet/>
      <dgm:spPr/>
      <dgm:t>
        <a:bodyPr/>
        <a:lstStyle/>
        <a:p>
          <a:endParaRPr lang="zh-CN" altLang="en-US"/>
        </a:p>
      </dgm:t>
    </dgm:pt>
    <dgm:pt modelId="{4D21AC99-1EBC-4B47-9170-E5CD48B8DBC0}" cxnId="{52DD8064-A0C0-4FD6-855E-CBCA081C64D0}" type="sibTrans">
      <dgm:prSet/>
      <dgm:spPr/>
      <dgm:t>
        <a:bodyPr/>
        <a:lstStyle/>
        <a:p>
          <a:endParaRPr lang="zh-CN" altLang="en-US"/>
        </a:p>
      </dgm:t>
    </dgm:pt>
    <dgm:pt modelId="{70604CD0-E7D8-4DD3-A56A-E39B08A9325C}">
      <dgm:prSet phldrT="[文本]"/>
      <dgm:spPr/>
      <dgm:t>
        <a:bodyPr/>
        <a:lstStyle/>
        <a:p>
          <a:r>
            <a:rPr lang="zh-CN" altLang="en-US" dirty="0"/>
            <a:t>县级</a:t>
          </a:r>
        </a:p>
      </dgm:t>
    </dgm:pt>
    <dgm:pt modelId="{96429E78-31E7-4239-A74D-A487E129C859}" cxnId="{6F22269D-26BA-431A-B033-0ECEECAB69FD}" type="parTrans">
      <dgm:prSet/>
      <dgm:spPr/>
      <dgm:t>
        <a:bodyPr/>
        <a:lstStyle/>
        <a:p>
          <a:endParaRPr lang="zh-CN" altLang="en-US"/>
        </a:p>
      </dgm:t>
    </dgm:pt>
    <dgm:pt modelId="{3EE09C0E-26B2-4CED-A6BA-237443B48CC9}" cxnId="{6F22269D-26BA-431A-B033-0ECEECAB69FD}" type="sibTrans">
      <dgm:prSet/>
      <dgm:spPr/>
      <dgm:t>
        <a:bodyPr/>
        <a:lstStyle/>
        <a:p>
          <a:endParaRPr lang="zh-CN" altLang="en-US"/>
        </a:p>
      </dgm:t>
    </dgm:pt>
    <dgm:pt modelId="{916EEAE6-D708-462A-915E-079ED85E6964}">
      <dgm:prSet/>
      <dgm:spPr/>
      <dgm:t>
        <a:bodyPr/>
        <a:lstStyle/>
        <a:p>
          <a:r>
            <a:rPr lang="zh-CN" altLang="en-US" dirty="0"/>
            <a:t>基础数据与上年比较</a:t>
          </a:r>
        </a:p>
      </dgm:t>
    </dgm:pt>
    <dgm:pt modelId="{40745553-4C58-4052-B064-5C3D59721E11}" cxnId="{E1989FCF-0837-4369-A27A-187689047444}" type="parTrans">
      <dgm:prSet/>
      <dgm:spPr/>
      <dgm:t>
        <a:bodyPr/>
        <a:lstStyle/>
        <a:p>
          <a:endParaRPr lang="zh-CN" altLang="en-US"/>
        </a:p>
      </dgm:t>
    </dgm:pt>
    <dgm:pt modelId="{88BE7B61-300F-4FBE-8F45-81D4863F4EF8}" cxnId="{E1989FCF-0837-4369-A27A-187689047444}" type="sibTrans">
      <dgm:prSet/>
      <dgm:spPr/>
      <dgm:t>
        <a:bodyPr/>
        <a:lstStyle/>
        <a:p>
          <a:endParaRPr lang="zh-CN" altLang="en-US"/>
        </a:p>
      </dgm:t>
    </dgm:pt>
    <dgm:pt modelId="{450B0511-4DFC-43EC-B61B-11130F8C11B2}">
      <dgm:prSet/>
      <dgm:spPr/>
      <dgm:t>
        <a:bodyPr/>
        <a:lstStyle/>
        <a:p>
          <a:r>
            <a:rPr lang="zh-CN" altLang="en-US" dirty="0"/>
            <a:t>基础数据排序</a:t>
          </a:r>
        </a:p>
      </dgm:t>
    </dgm:pt>
    <dgm:pt modelId="{93E2836A-8A3D-4B0B-8B26-30A2F9EA81AC}" cxnId="{8CDDDED1-30BB-488C-AD30-844BBFDC99D2}" type="parTrans">
      <dgm:prSet/>
      <dgm:spPr/>
      <dgm:t>
        <a:bodyPr/>
        <a:lstStyle/>
        <a:p>
          <a:endParaRPr lang="zh-CN" altLang="en-US"/>
        </a:p>
      </dgm:t>
    </dgm:pt>
    <dgm:pt modelId="{97EDB537-6E29-4968-8FD4-162C57DAEDFA}" cxnId="{8CDDDED1-30BB-488C-AD30-844BBFDC99D2}" type="sibTrans">
      <dgm:prSet/>
      <dgm:spPr/>
      <dgm:t>
        <a:bodyPr/>
        <a:lstStyle/>
        <a:p>
          <a:endParaRPr lang="zh-CN" altLang="en-US"/>
        </a:p>
      </dgm:t>
    </dgm:pt>
    <dgm:pt modelId="{4B1AD64C-C360-47E2-8EF3-3BB351F08760}">
      <dgm:prSet phldrT="[文本]"/>
      <dgm:spPr/>
      <dgm:t>
        <a:bodyPr/>
        <a:lstStyle/>
        <a:p>
          <a:r>
            <a:rPr lang="zh-CN" altLang="en-US" dirty="0"/>
            <a:t>增补孵化器或众创空间</a:t>
          </a:r>
        </a:p>
      </dgm:t>
    </dgm:pt>
    <dgm:pt modelId="{000B4ACF-D443-4005-8185-1EA8A3DBEE8D}" cxnId="{74310935-1E4E-4E67-9051-12D0ECDE5146}" type="parTrans">
      <dgm:prSet/>
      <dgm:spPr/>
      <dgm:t>
        <a:bodyPr/>
        <a:lstStyle/>
        <a:p>
          <a:endParaRPr lang="zh-CN" altLang="en-US"/>
        </a:p>
      </dgm:t>
    </dgm:pt>
    <dgm:pt modelId="{558AF406-FBED-48E7-9E45-5907A3C9DD6B}" cxnId="{74310935-1E4E-4E67-9051-12D0ECDE5146}" type="sibTrans">
      <dgm:prSet/>
      <dgm:spPr/>
      <dgm:t>
        <a:bodyPr/>
        <a:lstStyle/>
        <a:p>
          <a:endParaRPr lang="zh-CN" altLang="en-US"/>
        </a:p>
      </dgm:t>
    </dgm:pt>
    <dgm:pt modelId="{71DE9C9B-0ED7-4F8D-A5B0-2C45DE568B59}">
      <dgm:prSet phldrT="[文本]"/>
      <dgm:spPr/>
      <dgm:t>
        <a:bodyPr/>
        <a:lstStyle/>
        <a:p>
          <a:r>
            <a:rPr lang="zh-CN" altLang="en-US" dirty="0"/>
            <a:t>国家设定</a:t>
          </a:r>
        </a:p>
      </dgm:t>
    </dgm:pt>
    <dgm:pt modelId="{FF7CF7B6-D12C-4DCF-A8C4-6C0B8CD308A9}" cxnId="{75B2AE08-14FD-4DD3-9BCB-AF2D2F06EE94}" type="parTrans">
      <dgm:prSet/>
      <dgm:spPr/>
      <dgm:t>
        <a:bodyPr/>
        <a:lstStyle/>
        <a:p>
          <a:endParaRPr lang="zh-CN" altLang="en-US"/>
        </a:p>
      </dgm:t>
    </dgm:pt>
    <dgm:pt modelId="{95D4766B-4B58-4F6B-8722-94F7CC1C179E}" cxnId="{75B2AE08-14FD-4DD3-9BCB-AF2D2F06EE94}" type="sibTrans">
      <dgm:prSet/>
      <dgm:spPr/>
      <dgm:t>
        <a:bodyPr/>
        <a:lstStyle/>
        <a:p>
          <a:endParaRPr lang="zh-CN" altLang="en-US"/>
        </a:p>
      </dgm:t>
    </dgm:pt>
    <dgm:pt modelId="{C328C112-7C62-45BF-94B7-DA41A65EDDC7}">
      <dgm:prSet phldrT="[文本]"/>
      <dgm:spPr/>
      <dgm:t>
        <a:bodyPr/>
        <a:lstStyle/>
        <a:p>
          <a:r>
            <a:rPr lang="zh-CN" altLang="en-US" dirty="0"/>
            <a:t>省级设定</a:t>
          </a:r>
        </a:p>
      </dgm:t>
    </dgm:pt>
    <dgm:pt modelId="{471F1F97-38CF-4A69-9786-807AF041441E}" cxnId="{FE11BBB4-BAFD-4B17-BD06-325D4A4A0DD4}" type="parTrans">
      <dgm:prSet/>
      <dgm:spPr/>
      <dgm:t>
        <a:bodyPr/>
        <a:lstStyle/>
        <a:p>
          <a:endParaRPr lang="zh-CN" altLang="en-US"/>
        </a:p>
      </dgm:t>
    </dgm:pt>
    <dgm:pt modelId="{6A318682-7248-4941-825C-5634E9CD3035}" cxnId="{FE11BBB4-BAFD-4B17-BD06-325D4A4A0DD4}" type="sibTrans">
      <dgm:prSet/>
      <dgm:spPr/>
      <dgm:t>
        <a:bodyPr/>
        <a:lstStyle/>
        <a:p>
          <a:endParaRPr lang="zh-CN" altLang="en-US"/>
        </a:p>
      </dgm:t>
    </dgm:pt>
    <dgm:pt modelId="{D30E4D43-B888-47D1-8866-508AA5E3BD56}">
      <dgm:prSet/>
      <dgm:spPr/>
      <dgm:t>
        <a:bodyPr/>
        <a:lstStyle/>
        <a:p>
          <a:r>
            <a:rPr lang="en-US" altLang="zh-CN" b="1" dirty="0"/>
            <a:t>5.</a:t>
          </a:r>
          <a:r>
            <a:rPr lang="zh-CN" altLang="en-US" b="1" dirty="0"/>
            <a:t>数据成果</a:t>
          </a:r>
        </a:p>
      </dgm:t>
    </dgm:pt>
    <dgm:pt modelId="{11F9371F-2454-420F-9D44-D8DCEF956186}" cxnId="{BD91F6FB-EB51-47A7-87AE-36CB6333989D}" type="parTrans">
      <dgm:prSet/>
      <dgm:spPr/>
      <dgm:t>
        <a:bodyPr/>
        <a:lstStyle/>
        <a:p>
          <a:endParaRPr lang="zh-CN" altLang="en-US"/>
        </a:p>
      </dgm:t>
    </dgm:pt>
    <dgm:pt modelId="{AF46B89F-B607-4E89-BB3D-C6D5BE8C068E}" cxnId="{BD91F6FB-EB51-47A7-87AE-36CB6333989D}" type="sibTrans">
      <dgm:prSet/>
      <dgm:spPr/>
      <dgm:t>
        <a:bodyPr/>
        <a:lstStyle/>
        <a:p>
          <a:endParaRPr lang="zh-CN" altLang="en-US"/>
        </a:p>
      </dgm:t>
    </dgm:pt>
    <dgm:pt modelId="{4E92EB93-7795-41F3-9180-EE729CAC254A}">
      <dgm:prSet phldrT="[文本]"/>
      <dgm:spPr/>
      <dgm:t>
        <a:bodyPr/>
        <a:lstStyle/>
        <a:p>
          <a:r>
            <a:rPr lang="zh-CN" altLang="en-US" dirty="0"/>
            <a:t>自定义导出</a:t>
          </a:r>
        </a:p>
      </dgm:t>
    </dgm:pt>
    <dgm:pt modelId="{CE871FCF-164D-4C27-B42E-492B7580F9B1}" cxnId="{5E04C637-D1D2-41CA-B5CA-68EA2FD2A814}" type="parTrans">
      <dgm:prSet/>
      <dgm:spPr/>
      <dgm:t>
        <a:bodyPr/>
        <a:lstStyle/>
        <a:p>
          <a:endParaRPr lang="zh-CN" altLang="en-US"/>
        </a:p>
      </dgm:t>
    </dgm:pt>
    <dgm:pt modelId="{67976831-8E58-4504-AC23-90CDC703C17B}" cxnId="{5E04C637-D1D2-41CA-B5CA-68EA2FD2A814}" type="sibTrans">
      <dgm:prSet/>
      <dgm:spPr/>
      <dgm:t>
        <a:bodyPr/>
        <a:lstStyle/>
        <a:p>
          <a:endParaRPr lang="zh-CN" altLang="en-US"/>
        </a:p>
      </dgm:t>
    </dgm:pt>
    <dgm:pt modelId="{83C1E7A3-E3EF-43DC-8101-DB6EEA22EB93}">
      <dgm:prSet/>
      <dgm:spPr/>
      <dgm:t>
        <a:bodyPr/>
        <a:lstStyle/>
        <a:p>
          <a:r>
            <a:rPr lang="zh-CN" altLang="en-US" dirty="0"/>
            <a:t>自定义汇总</a:t>
          </a:r>
        </a:p>
      </dgm:t>
    </dgm:pt>
    <dgm:pt modelId="{FFC389B0-F7CC-40DE-9A28-BC35D5E531ED}" cxnId="{352D7976-2E80-4D72-B2BE-E45D2858658C}" type="parTrans">
      <dgm:prSet/>
      <dgm:spPr/>
      <dgm:t>
        <a:bodyPr/>
        <a:lstStyle/>
        <a:p>
          <a:endParaRPr lang="zh-CN" altLang="en-US"/>
        </a:p>
      </dgm:t>
    </dgm:pt>
    <dgm:pt modelId="{E587A22E-E48E-408F-9A44-406577155693}" cxnId="{352D7976-2E80-4D72-B2BE-E45D2858658C}" type="sibTrans">
      <dgm:prSet/>
      <dgm:spPr/>
      <dgm:t>
        <a:bodyPr/>
        <a:lstStyle/>
        <a:p>
          <a:endParaRPr lang="zh-CN" altLang="en-US"/>
        </a:p>
      </dgm:t>
    </dgm:pt>
    <dgm:pt modelId="{B028D0AB-4F18-419F-8C50-AAF3FF1CFEF7}">
      <dgm:prSet/>
      <dgm:spPr/>
      <dgm:t>
        <a:bodyPr/>
        <a:lstStyle/>
        <a:p>
          <a:r>
            <a:rPr lang="zh-CN" altLang="en-US" dirty="0"/>
            <a:t>数据集册导出</a:t>
          </a:r>
        </a:p>
      </dgm:t>
    </dgm:pt>
    <dgm:pt modelId="{7A318020-1941-42E1-A9D5-7595F518D644}" cxnId="{CE8D4363-5CE5-4500-BF16-1F5C785F79D1}" type="parTrans">
      <dgm:prSet/>
      <dgm:spPr/>
      <dgm:t>
        <a:bodyPr/>
        <a:lstStyle/>
        <a:p>
          <a:endParaRPr lang="zh-CN" altLang="en-US"/>
        </a:p>
      </dgm:t>
    </dgm:pt>
    <dgm:pt modelId="{AB3EB343-2A13-42E1-B7E7-CBF80D814325}" cxnId="{CE8D4363-5CE5-4500-BF16-1F5C785F79D1}" type="sibTrans">
      <dgm:prSet/>
      <dgm:spPr/>
      <dgm:t>
        <a:bodyPr/>
        <a:lstStyle/>
        <a:p>
          <a:endParaRPr lang="zh-CN" altLang="en-US"/>
        </a:p>
      </dgm:t>
    </dgm:pt>
    <dgm:pt modelId="{FFDCFCB8-8D04-438D-B867-6EE1F7E562E4}">
      <dgm:prSet/>
      <dgm:spPr/>
      <dgm:t>
        <a:bodyPr/>
        <a:lstStyle/>
        <a:p>
          <a:r>
            <a:rPr lang="zh-CN" altLang="en-US" dirty="0"/>
            <a:t>查看</a:t>
          </a:r>
          <a:r>
            <a:rPr lang="en-US" altLang="zh-CN" dirty="0"/>
            <a:t>(</a:t>
          </a:r>
          <a:r>
            <a:rPr lang="zh-CN" altLang="en-US" dirty="0">
              <a:solidFill>
                <a:srgbClr val="FF0000"/>
              </a:solidFill>
            </a:rPr>
            <a:t>填报</a:t>
          </a:r>
          <a:r>
            <a:rPr lang="en-US" altLang="zh-CN" dirty="0">
              <a:solidFill>
                <a:srgbClr val="FF0000"/>
              </a:solidFill>
            </a:rPr>
            <a:t>)</a:t>
          </a:r>
          <a:r>
            <a:rPr lang="zh-CN" altLang="en-US" dirty="0"/>
            <a:t>数据</a:t>
          </a:r>
        </a:p>
      </dgm:t>
    </dgm:pt>
    <dgm:pt modelId="{5789993C-850F-4A16-ABA1-68833CAC17F5}" cxnId="{DA53B53E-893B-4B54-8A07-9CB563F5E4B5}" type="parTrans">
      <dgm:prSet/>
      <dgm:spPr/>
      <dgm:t>
        <a:bodyPr/>
        <a:lstStyle/>
        <a:p>
          <a:endParaRPr lang="zh-CN" altLang="en-US"/>
        </a:p>
      </dgm:t>
    </dgm:pt>
    <dgm:pt modelId="{5355FEFD-0AAC-4640-AB1D-EA4F1A3358DC}" cxnId="{DA53B53E-893B-4B54-8A07-9CB563F5E4B5}" type="sibTrans">
      <dgm:prSet/>
      <dgm:spPr/>
      <dgm:t>
        <a:bodyPr/>
        <a:lstStyle/>
        <a:p>
          <a:endParaRPr lang="zh-CN" altLang="en-US"/>
        </a:p>
      </dgm:t>
    </dgm:pt>
    <dgm:pt modelId="{D7CA106D-EECF-45C9-BFC5-FBA5B7754002}">
      <dgm:prSet/>
      <dgm:spPr/>
      <dgm:t>
        <a:bodyPr/>
        <a:lstStyle/>
        <a:p>
          <a:r>
            <a:rPr lang="zh-CN" altLang="en-US" dirty="0"/>
            <a:t>检查平衡关系</a:t>
          </a:r>
        </a:p>
      </dgm:t>
    </dgm:pt>
    <dgm:pt modelId="{3CF56E62-D7EC-4624-B079-5B188857C1BC}" cxnId="{B9BA1A29-B2A2-4879-B5DE-1F1AEA440C68}" type="parTrans">
      <dgm:prSet/>
      <dgm:spPr/>
      <dgm:t>
        <a:bodyPr/>
        <a:lstStyle/>
        <a:p>
          <a:endParaRPr lang="zh-CN" altLang="en-US"/>
        </a:p>
      </dgm:t>
    </dgm:pt>
    <dgm:pt modelId="{3309BF5D-95DE-4872-BFA4-AE299BD41B16}" cxnId="{B9BA1A29-B2A2-4879-B5DE-1F1AEA440C68}" type="sibTrans">
      <dgm:prSet/>
      <dgm:spPr/>
      <dgm:t>
        <a:bodyPr/>
        <a:lstStyle/>
        <a:p>
          <a:endParaRPr lang="zh-CN" altLang="en-US"/>
        </a:p>
      </dgm:t>
    </dgm:pt>
    <dgm:pt modelId="{42DB7CB9-9DC4-45ED-AFBE-B1902E2FBA04}">
      <dgm:prSet/>
      <dgm:spPr/>
      <dgm:t>
        <a:bodyPr/>
        <a:lstStyle/>
        <a:p>
          <a:r>
            <a:rPr lang="zh-CN" altLang="en-US" dirty="0"/>
            <a:t>审核数据和警告说明</a:t>
          </a:r>
        </a:p>
      </dgm:t>
    </dgm:pt>
    <dgm:pt modelId="{B43193DD-C586-4D85-8192-44950EEF452A}" cxnId="{34D8DEF5-DFE4-4406-B270-D67CEFF520D3}" type="parTrans">
      <dgm:prSet/>
      <dgm:spPr/>
      <dgm:t>
        <a:bodyPr/>
        <a:lstStyle/>
        <a:p>
          <a:endParaRPr lang="zh-CN" altLang="en-US"/>
        </a:p>
      </dgm:t>
    </dgm:pt>
    <dgm:pt modelId="{49AB36BB-67BB-4542-B648-D7E6CDD2AF1D}" cxnId="{34D8DEF5-DFE4-4406-B270-D67CEFF520D3}" type="sibTrans">
      <dgm:prSet/>
      <dgm:spPr/>
      <dgm:t>
        <a:bodyPr/>
        <a:lstStyle/>
        <a:p>
          <a:endParaRPr lang="zh-CN" altLang="en-US"/>
        </a:p>
      </dgm:t>
    </dgm:pt>
    <dgm:pt modelId="{6B4CDC0A-D011-4EEA-8AD5-C8FE69FF312C}">
      <dgm:prSet/>
      <dgm:spPr/>
      <dgm:t>
        <a:bodyPr/>
        <a:lstStyle/>
        <a:p>
          <a:r>
            <a:rPr lang="zh-CN" altLang="en-US" dirty="0"/>
            <a:t>打回数据</a:t>
          </a:r>
        </a:p>
      </dgm:t>
    </dgm:pt>
    <dgm:pt modelId="{5F121019-2643-4AC3-9AB6-FA4F362AF520}" cxnId="{CB724A48-076B-49F4-B9BF-3C5E51AA5004}" type="parTrans">
      <dgm:prSet/>
      <dgm:spPr/>
      <dgm:t>
        <a:bodyPr/>
        <a:lstStyle/>
        <a:p>
          <a:endParaRPr lang="zh-CN" altLang="en-US"/>
        </a:p>
      </dgm:t>
    </dgm:pt>
    <dgm:pt modelId="{3CD815B6-1871-4F8A-B5D0-88B8B87C37A1}" cxnId="{CB724A48-076B-49F4-B9BF-3C5E51AA5004}" type="sibTrans">
      <dgm:prSet/>
      <dgm:spPr/>
      <dgm:t>
        <a:bodyPr/>
        <a:lstStyle/>
        <a:p>
          <a:endParaRPr lang="zh-CN" altLang="en-US"/>
        </a:p>
      </dgm:t>
    </dgm:pt>
    <dgm:pt modelId="{3B69C2D3-672E-496F-8B9A-254CC6709DB5}">
      <dgm:prSet/>
      <dgm:spPr/>
      <dgm:t>
        <a:bodyPr/>
        <a:lstStyle/>
        <a:p>
          <a:r>
            <a:rPr lang="zh-CN" altLang="en-US"/>
            <a:t>申请撤消调查单位</a:t>
          </a:r>
          <a:endParaRPr lang="zh-CN" altLang="en-US" dirty="0"/>
        </a:p>
      </dgm:t>
    </dgm:pt>
    <dgm:pt modelId="{C549D296-F602-411E-A10F-B433BEDBB0AA}" cxnId="{04B4A5B4-BA17-4D34-9879-60B4BC57DBC0}" type="parTrans">
      <dgm:prSet/>
      <dgm:spPr/>
      <dgm:t>
        <a:bodyPr/>
        <a:lstStyle/>
        <a:p>
          <a:endParaRPr lang="zh-CN" altLang="en-US"/>
        </a:p>
      </dgm:t>
    </dgm:pt>
    <dgm:pt modelId="{E1783784-4518-401F-971E-9BF6B25465C5}" cxnId="{04B4A5B4-BA17-4D34-9879-60B4BC57DBC0}" type="sibTrans">
      <dgm:prSet/>
      <dgm:spPr/>
      <dgm:t>
        <a:bodyPr/>
        <a:lstStyle/>
        <a:p>
          <a:endParaRPr lang="zh-CN" altLang="en-US"/>
        </a:p>
      </dgm:t>
    </dgm:pt>
    <dgm:pt modelId="{1EC4F5CC-9965-49BA-BE41-BA269644FF37}">
      <dgm:prSet/>
      <dgm:spPr/>
      <dgm:t>
        <a:bodyPr/>
        <a:lstStyle/>
        <a:p>
          <a:r>
            <a:rPr lang="zh-CN" altLang="en-US" dirty="0">
              <a:solidFill>
                <a:srgbClr val="FF0000"/>
              </a:solidFill>
            </a:rPr>
            <a:t>分配区县</a:t>
          </a:r>
        </a:p>
      </dgm:t>
    </dgm:pt>
    <dgm:pt modelId="{5ADF51BE-1E45-4006-925A-9A3E8E50F441}" cxnId="{A907B084-C23D-4DA7-9D09-90757A43E148}" type="parTrans">
      <dgm:prSet/>
      <dgm:spPr/>
      <dgm:t>
        <a:bodyPr/>
        <a:lstStyle/>
        <a:p>
          <a:endParaRPr lang="zh-CN" altLang="en-US"/>
        </a:p>
      </dgm:t>
    </dgm:pt>
    <dgm:pt modelId="{F834CA17-3472-464C-8FB2-EB082EAFFCAB}" cxnId="{A907B084-C23D-4DA7-9D09-90757A43E148}" type="sibTrans">
      <dgm:prSet/>
      <dgm:spPr/>
      <dgm:t>
        <a:bodyPr/>
        <a:lstStyle/>
        <a:p>
          <a:endParaRPr lang="zh-CN" altLang="en-US"/>
        </a:p>
      </dgm:t>
    </dgm:pt>
    <dgm:pt modelId="{B3422D84-C31F-40AA-AB35-2251B7076788}">
      <dgm:prSet/>
      <dgm:spPr/>
      <dgm:t>
        <a:bodyPr/>
        <a:lstStyle/>
        <a:p>
          <a:r>
            <a:rPr lang="zh-CN" altLang="en-US" dirty="0">
              <a:solidFill>
                <a:srgbClr val="FF0000"/>
              </a:solidFill>
            </a:rPr>
            <a:t>修改孵化器和众创空间密码</a:t>
          </a:r>
        </a:p>
      </dgm:t>
    </dgm:pt>
    <dgm:pt modelId="{8AA31DFE-493D-4280-8F01-FF8D1284CCE5}" cxnId="{A45910FA-A4FE-4297-AB5A-3E202FEA6612}" type="parTrans">
      <dgm:prSet/>
      <dgm:spPr/>
      <dgm:t>
        <a:bodyPr/>
        <a:lstStyle/>
        <a:p>
          <a:endParaRPr lang="zh-CN" altLang="en-US"/>
        </a:p>
      </dgm:t>
    </dgm:pt>
    <dgm:pt modelId="{1943AF52-6A65-4D1C-84D6-5F4458B15167}" cxnId="{A45910FA-A4FE-4297-AB5A-3E202FEA6612}" type="sibTrans">
      <dgm:prSet/>
      <dgm:spPr/>
      <dgm:t>
        <a:bodyPr/>
        <a:lstStyle/>
        <a:p>
          <a:endParaRPr lang="zh-CN" altLang="en-US"/>
        </a:p>
      </dgm:t>
    </dgm:pt>
    <dgm:pt modelId="{4CC369EF-5DCB-44B2-BE13-F688DE04746D}" type="pres">
      <dgm:prSet presAssocID="{7BF366B5-5D65-4DF7-A20E-A4730E0CD43A}" presName="Name0" presStyleCnt="0">
        <dgm:presLayoutVars>
          <dgm:dir/>
          <dgm:animLvl val="lvl"/>
          <dgm:resizeHandles val="exact"/>
        </dgm:presLayoutVars>
      </dgm:prSet>
      <dgm:spPr/>
    </dgm:pt>
    <dgm:pt modelId="{79B584DD-43A8-48DB-9C8A-81809BF1A131}" type="pres">
      <dgm:prSet presAssocID="{DD4E0296-25E6-462B-A454-5A243119A33C}" presName="composite" presStyleCnt="0"/>
      <dgm:spPr/>
    </dgm:pt>
    <dgm:pt modelId="{4421F8A6-F6B9-44CA-B434-456B3F89D833}" type="pres">
      <dgm:prSet presAssocID="{DD4E0296-25E6-462B-A454-5A243119A33C}" presName="parTx" presStyleLbl="alignNode1" presStyleIdx="0" presStyleCnt="5">
        <dgm:presLayoutVars>
          <dgm:chMax val="0"/>
          <dgm:chPref val="0"/>
          <dgm:bulletEnabled val="1"/>
        </dgm:presLayoutVars>
      </dgm:prSet>
      <dgm:spPr/>
    </dgm:pt>
    <dgm:pt modelId="{E47456A1-161F-4ED5-A0E9-A3D63E17F536}" type="pres">
      <dgm:prSet presAssocID="{DD4E0296-25E6-462B-A454-5A243119A33C}" presName="desTx" presStyleLbl="alignAccFollowNode1" presStyleIdx="0" presStyleCnt="5">
        <dgm:presLayoutVars>
          <dgm:bulletEnabled val="1"/>
        </dgm:presLayoutVars>
      </dgm:prSet>
      <dgm:spPr/>
    </dgm:pt>
    <dgm:pt modelId="{A7CFB1A2-D71B-4561-A512-E83BAB606297}" type="pres">
      <dgm:prSet presAssocID="{F8A68EC9-A86E-45CB-8668-88F410CF1B9F}" presName="space" presStyleCnt="0"/>
      <dgm:spPr/>
    </dgm:pt>
    <dgm:pt modelId="{9FD7A9E8-E814-4AD6-981E-12A4EBDDBBD9}" type="pres">
      <dgm:prSet presAssocID="{AFCF313B-AC39-41F1-9836-CFD7663053C1}" presName="composite" presStyleCnt="0"/>
      <dgm:spPr/>
    </dgm:pt>
    <dgm:pt modelId="{040AB9A0-3118-46D2-BAB6-361F823DC81B}" type="pres">
      <dgm:prSet presAssocID="{AFCF313B-AC39-41F1-9836-CFD7663053C1}" presName="parTx" presStyleLbl="alignNode1" presStyleIdx="1" presStyleCnt="5">
        <dgm:presLayoutVars>
          <dgm:chMax val="0"/>
          <dgm:chPref val="0"/>
          <dgm:bulletEnabled val="1"/>
        </dgm:presLayoutVars>
      </dgm:prSet>
      <dgm:spPr/>
    </dgm:pt>
    <dgm:pt modelId="{1D5E6DB2-F209-4DDF-9205-75780E638C84}" type="pres">
      <dgm:prSet presAssocID="{AFCF313B-AC39-41F1-9836-CFD7663053C1}" presName="desTx" presStyleLbl="alignAccFollowNode1" presStyleIdx="1" presStyleCnt="5">
        <dgm:presLayoutVars>
          <dgm:bulletEnabled val="1"/>
        </dgm:presLayoutVars>
      </dgm:prSet>
      <dgm:spPr/>
    </dgm:pt>
    <dgm:pt modelId="{F1601CAC-26AA-4136-B343-6FEF4370551B}" type="pres">
      <dgm:prSet presAssocID="{D60EC87B-32D0-4978-859E-38DB29CD5E0D}" presName="space" presStyleCnt="0"/>
      <dgm:spPr/>
    </dgm:pt>
    <dgm:pt modelId="{C774115F-FB66-47B6-BB88-B1FAEE682E12}" type="pres">
      <dgm:prSet presAssocID="{CF0BB632-B38A-4CD8-A1D2-43666BF5790E}" presName="composite" presStyleCnt="0"/>
      <dgm:spPr/>
    </dgm:pt>
    <dgm:pt modelId="{24561EC8-B89E-4279-B107-CB3FD1E3B143}" type="pres">
      <dgm:prSet presAssocID="{CF0BB632-B38A-4CD8-A1D2-43666BF5790E}" presName="parTx" presStyleLbl="alignNode1" presStyleIdx="2" presStyleCnt="5">
        <dgm:presLayoutVars>
          <dgm:chMax val="0"/>
          <dgm:chPref val="0"/>
          <dgm:bulletEnabled val="1"/>
        </dgm:presLayoutVars>
      </dgm:prSet>
      <dgm:spPr/>
    </dgm:pt>
    <dgm:pt modelId="{6A2064C2-316D-4EDA-8183-905FAD0908D5}" type="pres">
      <dgm:prSet presAssocID="{CF0BB632-B38A-4CD8-A1D2-43666BF5790E}" presName="desTx" presStyleLbl="alignAccFollowNode1" presStyleIdx="2" presStyleCnt="5">
        <dgm:presLayoutVars>
          <dgm:bulletEnabled val="1"/>
        </dgm:presLayoutVars>
      </dgm:prSet>
      <dgm:spPr/>
    </dgm:pt>
    <dgm:pt modelId="{13732F59-0A53-4657-BFC9-8D8D36F50E5B}" type="pres">
      <dgm:prSet presAssocID="{2E429868-4E3B-4454-A02F-3043EC50D46E}" presName="space" presStyleCnt="0"/>
      <dgm:spPr/>
    </dgm:pt>
    <dgm:pt modelId="{59CC459C-0275-4A22-81CB-87758BA93A4F}" type="pres">
      <dgm:prSet presAssocID="{802589E0-7A75-4F02-BECD-DA9066CD3B27}" presName="composite" presStyleCnt="0"/>
      <dgm:spPr/>
    </dgm:pt>
    <dgm:pt modelId="{B53AD4FB-CD6B-47DF-ADD1-DB5171423A38}" type="pres">
      <dgm:prSet presAssocID="{802589E0-7A75-4F02-BECD-DA9066CD3B27}" presName="parTx" presStyleLbl="alignNode1" presStyleIdx="3" presStyleCnt="5">
        <dgm:presLayoutVars>
          <dgm:chMax val="0"/>
          <dgm:chPref val="0"/>
          <dgm:bulletEnabled val="1"/>
        </dgm:presLayoutVars>
      </dgm:prSet>
      <dgm:spPr/>
    </dgm:pt>
    <dgm:pt modelId="{9DBCD45C-D866-42C0-9B7F-78BC4F8F496B}" type="pres">
      <dgm:prSet presAssocID="{802589E0-7A75-4F02-BECD-DA9066CD3B27}" presName="desTx" presStyleLbl="alignAccFollowNode1" presStyleIdx="3" presStyleCnt="5">
        <dgm:presLayoutVars>
          <dgm:bulletEnabled val="1"/>
        </dgm:presLayoutVars>
      </dgm:prSet>
      <dgm:spPr/>
    </dgm:pt>
    <dgm:pt modelId="{47AD33E4-D4B3-498D-B231-63A820138F97}" type="pres">
      <dgm:prSet presAssocID="{857351E1-92EE-4E42-993C-8096CDF434C2}" presName="space" presStyleCnt="0"/>
      <dgm:spPr/>
    </dgm:pt>
    <dgm:pt modelId="{ADB6C0B5-EBAA-407B-A928-68B2C149ED1D}" type="pres">
      <dgm:prSet presAssocID="{D30E4D43-B888-47D1-8866-508AA5E3BD56}" presName="composite" presStyleCnt="0"/>
      <dgm:spPr/>
    </dgm:pt>
    <dgm:pt modelId="{79BF4043-3D90-42E7-909B-54950B298E6F}" type="pres">
      <dgm:prSet presAssocID="{D30E4D43-B888-47D1-8866-508AA5E3BD56}" presName="parTx" presStyleLbl="alignNode1" presStyleIdx="4" presStyleCnt="5">
        <dgm:presLayoutVars>
          <dgm:chMax val="0"/>
          <dgm:chPref val="0"/>
          <dgm:bulletEnabled val="1"/>
        </dgm:presLayoutVars>
      </dgm:prSet>
      <dgm:spPr/>
    </dgm:pt>
    <dgm:pt modelId="{5CE0B7DD-C246-4C58-84A6-18869E99B3A1}" type="pres">
      <dgm:prSet presAssocID="{D30E4D43-B888-47D1-8866-508AA5E3BD56}" presName="desTx" presStyleLbl="alignAccFollowNode1" presStyleIdx="4" presStyleCnt="5">
        <dgm:presLayoutVars>
          <dgm:bulletEnabled val="1"/>
        </dgm:presLayoutVars>
      </dgm:prSet>
      <dgm:spPr/>
    </dgm:pt>
  </dgm:ptLst>
  <dgm:cxnLst>
    <dgm:cxn modelId="{AE007C07-CAAD-4DCD-B4C9-EC906FB37696}" srcId="{7BF366B5-5D65-4DF7-A20E-A4730E0CD43A}" destId="{802589E0-7A75-4F02-BECD-DA9066CD3B27}" srcOrd="3" destOrd="0" parTransId="{1A277679-53F6-405A-9A4E-EAEE839C5973}" sibTransId="{857351E1-92EE-4E42-993C-8096CDF434C2}"/>
    <dgm:cxn modelId="{75B2AE08-14FD-4DD3-9BCB-AF2D2F06EE94}" srcId="{0406E39A-4B5B-422A-BC74-FA43A5E0B5C5}" destId="{71DE9C9B-0ED7-4F8D-A5B0-2C45DE568B59}" srcOrd="0" destOrd="0" parTransId="{FF7CF7B6-D12C-4DCF-A8C4-6C0B8CD308A9}" sibTransId="{95D4766B-4B58-4F6B-8722-94F7CC1C179E}"/>
    <dgm:cxn modelId="{309A3010-C7CB-4181-8A8A-5F4815899AE4}" srcId="{802589E0-7A75-4F02-BECD-DA9066CD3B27}" destId="{125B15B5-07B3-4DCE-8A6C-D804851B543E}" srcOrd="0" destOrd="0" parTransId="{E50EF646-B538-4B1F-B4EF-4E0B0CFCE58A}" sibTransId="{521D958F-771A-4807-A937-370B14FC97C6}"/>
    <dgm:cxn modelId="{DA2BB41E-8227-4118-B976-DD28ECD58293}" type="presOf" srcId="{42DB7CB9-9DC4-45ED-AFBE-B1902E2FBA04}" destId="{6A2064C2-316D-4EDA-8183-905FAD0908D5}" srcOrd="0" destOrd="3" presId="urn:microsoft.com/office/officeart/2005/8/layout/hList1"/>
    <dgm:cxn modelId="{3807E120-82DB-4CE0-8D6C-AE201AC6AD5D}" type="presOf" srcId="{FFDCFCB8-8D04-438D-B867-6EE1F7E562E4}" destId="{6A2064C2-316D-4EDA-8183-905FAD0908D5}" srcOrd="0" destOrd="1" presId="urn:microsoft.com/office/officeart/2005/8/layout/hList1"/>
    <dgm:cxn modelId="{3DCD2623-0445-4F1C-AA22-24B662158975}" srcId="{7BF366B5-5D65-4DF7-A20E-A4730E0CD43A}" destId="{AFCF313B-AC39-41F1-9836-CFD7663053C1}" srcOrd="1" destOrd="0" parTransId="{92DDE471-1BF5-4DDD-A66B-12EA9FBE9C24}" sibTransId="{D60EC87B-32D0-4978-859E-38DB29CD5E0D}"/>
    <dgm:cxn modelId="{B9BA1A29-B2A2-4879-B5DE-1F1AEA440C68}" srcId="{CF0BB632-B38A-4CD8-A1D2-43666BF5790E}" destId="{D7CA106D-EECF-45C9-BFC5-FBA5B7754002}" srcOrd="2" destOrd="0" parTransId="{3CF56E62-D7EC-4624-B079-5B188857C1BC}" sibTransId="{3309BF5D-95DE-4872-BFA4-AE299BD41B16}"/>
    <dgm:cxn modelId="{8ED9012B-3EC6-4761-B744-712896B4D12C}" type="presOf" srcId="{0406E39A-4B5B-422A-BC74-FA43A5E0B5C5}" destId="{E47456A1-161F-4ED5-A0E9-A3D63E17F536}" srcOrd="0" destOrd="0" presId="urn:microsoft.com/office/officeart/2005/8/layout/hList1"/>
    <dgm:cxn modelId="{F11B192E-5397-4C08-BE6F-1498ADCB0D51}" type="presOf" srcId="{D30E4D43-B888-47D1-8866-508AA5E3BD56}" destId="{79BF4043-3D90-42E7-909B-54950B298E6F}" srcOrd="0" destOrd="0" presId="urn:microsoft.com/office/officeart/2005/8/layout/hList1"/>
    <dgm:cxn modelId="{5257D630-CDDF-45F7-864B-B82339192644}" type="presOf" srcId="{BE00FA96-E3D3-4E0A-80DB-B4DBDE980C85}" destId="{1D5E6DB2-F209-4DDF-9205-75780E638C84}" srcOrd="0" destOrd="1" presId="urn:microsoft.com/office/officeart/2005/8/layout/hList1"/>
    <dgm:cxn modelId="{65A3F332-AA5D-4761-8049-0DD7C7126242}" type="presOf" srcId="{C328C112-7C62-45BF-94B7-DA41A65EDDC7}" destId="{E47456A1-161F-4ED5-A0E9-A3D63E17F536}" srcOrd="0" destOrd="2" presId="urn:microsoft.com/office/officeart/2005/8/layout/hList1"/>
    <dgm:cxn modelId="{74310935-1E4E-4E67-9051-12D0ECDE5146}" srcId="{CF0BB632-B38A-4CD8-A1D2-43666BF5790E}" destId="{4B1AD64C-C360-47E2-8EF3-3BB351F08760}" srcOrd="0" destOrd="0" parTransId="{000B4ACF-D443-4005-8185-1EA8A3DBEE8D}" sibTransId="{558AF406-FBED-48E7-9E45-5907A3C9DD6B}"/>
    <dgm:cxn modelId="{5E04C637-D1D2-41CA-B5CA-68EA2FD2A814}" srcId="{D30E4D43-B888-47D1-8866-508AA5E3BD56}" destId="{4E92EB93-7795-41F3-9180-EE729CAC254A}" srcOrd="0" destOrd="0" parTransId="{CE871FCF-164D-4C27-B42E-492B7580F9B1}" sibTransId="{67976831-8E58-4504-AC23-90CDC703C17B}"/>
    <dgm:cxn modelId="{DA53B53E-893B-4B54-8A07-9CB563F5E4B5}" srcId="{CF0BB632-B38A-4CD8-A1D2-43666BF5790E}" destId="{FFDCFCB8-8D04-438D-B867-6EE1F7E562E4}" srcOrd="1" destOrd="0" parTransId="{5789993C-850F-4A16-ABA1-68833CAC17F5}" sibTransId="{5355FEFD-0AAC-4640-AB1D-EA4F1A3358DC}"/>
    <dgm:cxn modelId="{B071165C-328B-4E8F-9322-133C4EF2D8B5}" srcId="{DD4E0296-25E6-462B-A454-5A243119A33C}" destId="{0406E39A-4B5B-422A-BC74-FA43A5E0B5C5}" srcOrd="0" destOrd="0" parTransId="{CA2768CE-D357-48CF-A289-18EB1508BB6D}" sibTransId="{496F8FE3-333A-46E0-B917-CD38E717C5F3}"/>
    <dgm:cxn modelId="{CE8D4363-5CE5-4500-BF16-1F5C785F79D1}" srcId="{D30E4D43-B888-47D1-8866-508AA5E3BD56}" destId="{B028D0AB-4F18-419F-8C50-AAF3FF1CFEF7}" srcOrd="2" destOrd="0" parTransId="{7A318020-1941-42E1-A9D5-7595F518D644}" sibTransId="{AB3EB343-2A13-42E1-B7E7-CBF80D814325}"/>
    <dgm:cxn modelId="{52DD8064-A0C0-4FD6-855E-CBCA081C64D0}" srcId="{8B5F82DE-2796-4CE0-9ACE-DF6C2797337D}" destId="{BE00FA96-E3D3-4E0A-80DB-B4DBDE980C85}" srcOrd="0" destOrd="0" parTransId="{E48FA6AE-C943-45CF-8BEA-673B5EB60EC3}" sibTransId="{4D21AC99-1EBC-4B47-9170-E5CD48B8DBC0}"/>
    <dgm:cxn modelId="{2635E566-2351-4E0D-B13F-2370E4DF9327}" srcId="{7BF366B5-5D65-4DF7-A20E-A4730E0CD43A}" destId="{DD4E0296-25E6-462B-A454-5A243119A33C}" srcOrd="0" destOrd="0" parTransId="{49D1C728-1BCF-417C-98B2-66585CE20D62}" sibTransId="{F8A68EC9-A86E-45CB-8668-88F410CF1B9F}"/>
    <dgm:cxn modelId="{CB724A48-076B-49F4-B9BF-3C5E51AA5004}" srcId="{CF0BB632-B38A-4CD8-A1D2-43666BF5790E}" destId="{6B4CDC0A-D011-4EEA-8AD5-C8FE69FF312C}" srcOrd="4" destOrd="0" parTransId="{5F121019-2643-4AC3-9AB6-FA4F362AF520}" sibTransId="{3CD815B6-1871-4F8A-B5D0-88B8B87C37A1}"/>
    <dgm:cxn modelId="{D661596B-E4F6-4729-BAD2-3347F31AB423}" type="presOf" srcId="{3B69C2D3-672E-496F-8B9A-254CC6709DB5}" destId="{6A2064C2-316D-4EDA-8183-905FAD0908D5}" srcOrd="0" destOrd="5" presId="urn:microsoft.com/office/officeart/2005/8/layout/hList1"/>
    <dgm:cxn modelId="{73885D4C-00A0-481C-A11B-C494C6A3FC2A}" type="presOf" srcId="{450B0511-4DFC-43EC-B61B-11130F8C11B2}" destId="{9DBCD45C-D866-42C0-9B7F-78BC4F8F496B}" srcOrd="0" destOrd="2" presId="urn:microsoft.com/office/officeart/2005/8/layout/hList1"/>
    <dgm:cxn modelId="{8396084F-3C63-40B6-9C45-9113FE9FB6F0}" type="presOf" srcId="{B028D0AB-4F18-419F-8C50-AAF3FF1CFEF7}" destId="{5CE0B7DD-C246-4C58-84A6-18869E99B3A1}" srcOrd="0" destOrd="2" presId="urn:microsoft.com/office/officeart/2005/8/layout/hList1"/>
    <dgm:cxn modelId="{7D631056-B7A6-4774-823F-648E670F7CE2}" srcId="{AFCF313B-AC39-41F1-9836-CFD7663053C1}" destId="{8B5F82DE-2796-4CE0-9ACE-DF6C2797337D}" srcOrd="0" destOrd="0" parTransId="{FBC501C7-C38E-4674-A5A7-17881CC46C58}" sibTransId="{4F69F3B0-D0F0-47C6-806A-42D1E8BB6F51}"/>
    <dgm:cxn modelId="{352D7976-2E80-4D72-B2BE-E45D2858658C}" srcId="{D30E4D43-B888-47D1-8866-508AA5E3BD56}" destId="{83C1E7A3-E3EF-43DC-8101-DB6EEA22EB93}" srcOrd="1" destOrd="0" parTransId="{FFC389B0-F7CC-40DE-9A28-BC35D5E531ED}" sibTransId="{E587A22E-E48E-408F-9A44-406577155693}"/>
    <dgm:cxn modelId="{9BF5FC56-E8F8-42A0-ADB7-D1AF27578F47}" type="presOf" srcId="{4B1AD64C-C360-47E2-8EF3-3BB351F08760}" destId="{6A2064C2-316D-4EDA-8183-905FAD0908D5}" srcOrd="0" destOrd="0" presId="urn:microsoft.com/office/officeart/2005/8/layout/hList1"/>
    <dgm:cxn modelId="{D3278757-F7F5-430D-A593-0F88169B191D}" type="presOf" srcId="{6B4CDC0A-D011-4EEA-8AD5-C8FE69FF312C}" destId="{6A2064C2-316D-4EDA-8183-905FAD0908D5}" srcOrd="0" destOrd="4" presId="urn:microsoft.com/office/officeart/2005/8/layout/hList1"/>
    <dgm:cxn modelId="{39D60A59-12F3-422E-8441-C05B043E9315}" type="presOf" srcId="{125B15B5-07B3-4DCE-8A6C-D804851B543E}" destId="{9DBCD45C-D866-42C0-9B7F-78BC4F8F496B}" srcOrd="0" destOrd="0" presId="urn:microsoft.com/office/officeart/2005/8/layout/hList1"/>
    <dgm:cxn modelId="{1CB6C881-4441-4A05-B580-9C4299B55308}" type="presOf" srcId="{AFCF313B-AC39-41F1-9836-CFD7663053C1}" destId="{040AB9A0-3118-46D2-BAB6-361F823DC81B}" srcOrd="0" destOrd="0" presId="urn:microsoft.com/office/officeart/2005/8/layout/hList1"/>
    <dgm:cxn modelId="{7FCF6484-8014-41B6-A009-373010515507}" type="presOf" srcId="{4E92EB93-7795-41F3-9180-EE729CAC254A}" destId="{5CE0B7DD-C246-4C58-84A6-18869E99B3A1}" srcOrd="0" destOrd="0" presId="urn:microsoft.com/office/officeart/2005/8/layout/hList1"/>
    <dgm:cxn modelId="{A907B084-C23D-4DA7-9D09-90757A43E148}" srcId="{CF0BB632-B38A-4CD8-A1D2-43666BF5790E}" destId="{1EC4F5CC-9965-49BA-BE41-BA269644FF37}" srcOrd="6" destOrd="0" parTransId="{5ADF51BE-1E45-4006-925A-9A3E8E50F441}" sibTransId="{F834CA17-3472-464C-8FB2-EB082EAFFCAB}"/>
    <dgm:cxn modelId="{CD20F58D-4E88-4B9C-8459-7D4EFFA96AAD}" type="presOf" srcId="{8B5F82DE-2796-4CE0-9ACE-DF6C2797337D}" destId="{1D5E6DB2-F209-4DDF-9205-75780E638C84}" srcOrd="0" destOrd="0" presId="urn:microsoft.com/office/officeart/2005/8/layout/hList1"/>
    <dgm:cxn modelId="{B063EA96-58DA-4E16-939D-AE215A157FE2}" type="presOf" srcId="{CF0BB632-B38A-4CD8-A1D2-43666BF5790E}" destId="{24561EC8-B89E-4279-B107-CB3FD1E3B143}" srcOrd="0" destOrd="0" presId="urn:microsoft.com/office/officeart/2005/8/layout/hList1"/>
    <dgm:cxn modelId="{7F71FB9A-EC3B-444B-B1DA-04D1A001A14B}" type="presOf" srcId="{1EC4F5CC-9965-49BA-BE41-BA269644FF37}" destId="{6A2064C2-316D-4EDA-8183-905FAD0908D5}" srcOrd="0" destOrd="6" presId="urn:microsoft.com/office/officeart/2005/8/layout/hList1"/>
    <dgm:cxn modelId="{6F22269D-26BA-431A-B033-0ECEECAB69FD}" srcId="{8B5F82DE-2796-4CE0-9ACE-DF6C2797337D}" destId="{70604CD0-E7D8-4DD3-A56A-E39B08A9325C}" srcOrd="1" destOrd="0" parTransId="{96429E78-31E7-4239-A74D-A487E129C859}" sibTransId="{3EE09C0E-26B2-4CED-A6BA-237443B48CC9}"/>
    <dgm:cxn modelId="{93BD77A1-296D-43A0-9EC9-AC00AF10031E}" srcId="{7BF366B5-5D65-4DF7-A20E-A4730E0CD43A}" destId="{CF0BB632-B38A-4CD8-A1D2-43666BF5790E}" srcOrd="2" destOrd="0" parTransId="{8D803C2B-A697-4113-9FE2-79D067B5B66E}" sibTransId="{2E429868-4E3B-4454-A02F-3043EC50D46E}"/>
    <dgm:cxn modelId="{6353BCAE-5CA8-4883-A66B-B39B69B28487}" type="presOf" srcId="{916EEAE6-D708-462A-915E-079ED85E6964}" destId="{9DBCD45C-D866-42C0-9B7F-78BC4F8F496B}" srcOrd="0" destOrd="1" presId="urn:microsoft.com/office/officeart/2005/8/layout/hList1"/>
    <dgm:cxn modelId="{04B4A5B4-BA17-4D34-9879-60B4BC57DBC0}" srcId="{CF0BB632-B38A-4CD8-A1D2-43666BF5790E}" destId="{3B69C2D3-672E-496F-8B9A-254CC6709DB5}" srcOrd="5" destOrd="0" parTransId="{C549D296-F602-411E-A10F-B433BEDBB0AA}" sibTransId="{E1783784-4518-401F-971E-9BF6B25465C5}"/>
    <dgm:cxn modelId="{FE11BBB4-BAFD-4B17-BD06-325D4A4A0DD4}" srcId="{0406E39A-4B5B-422A-BC74-FA43A5E0B5C5}" destId="{C328C112-7C62-45BF-94B7-DA41A65EDDC7}" srcOrd="1" destOrd="0" parTransId="{471F1F97-38CF-4A69-9786-807AF041441E}" sibTransId="{6A318682-7248-4941-825C-5634E9CD3035}"/>
    <dgm:cxn modelId="{0BA42DC4-7178-4C97-B3B8-D09F279CD1FD}" type="presOf" srcId="{83C1E7A3-E3EF-43DC-8101-DB6EEA22EB93}" destId="{5CE0B7DD-C246-4C58-84A6-18869E99B3A1}" srcOrd="0" destOrd="1" presId="urn:microsoft.com/office/officeart/2005/8/layout/hList1"/>
    <dgm:cxn modelId="{5339F5CA-E94C-41C0-AD9F-9BF71788FCE6}" type="presOf" srcId="{7BF366B5-5D65-4DF7-A20E-A4730E0CD43A}" destId="{4CC369EF-5DCB-44B2-BE13-F688DE04746D}" srcOrd="0" destOrd="0" presId="urn:microsoft.com/office/officeart/2005/8/layout/hList1"/>
    <dgm:cxn modelId="{87A132CD-45CC-49D9-AB0E-7A49518CB1F1}" type="presOf" srcId="{D7CA106D-EECF-45C9-BFC5-FBA5B7754002}" destId="{6A2064C2-316D-4EDA-8183-905FAD0908D5}" srcOrd="0" destOrd="2" presId="urn:microsoft.com/office/officeart/2005/8/layout/hList1"/>
    <dgm:cxn modelId="{9C36EFCE-58B5-4BF8-9AF8-997B2B545619}" type="presOf" srcId="{B3422D84-C31F-40AA-AB35-2251B7076788}" destId="{6A2064C2-316D-4EDA-8183-905FAD0908D5}" srcOrd="0" destOrd="7" presId="urn:microsoft.com/office/officeart/2005/8/layout/hList1"/>
    <dgm:cxn modelId="{E1989FCF-0837-4369-A27A-187689047444}" srcId="{802589E0-7A75-4F02-BECD-DA9066CD3B27}" destId="{916EEAE6-D708-462A-915E-079ED85E6964}" srcOrd="1" destOrd="0" parTransId="{40745553-4C58-4052-B064-5C3D59721E11}" sibTransId="{88BE7B61-300F-4FBE-8F45-81D4863F4EF8}"/>
    <dgm:cxn modelId="{8CDDDED1-30BB-488C-AD30-844BBFDC99D2}" srcId="{802589E0-7A75-4F02-BECD-DA9066CD3B27}" destId="{450B0511-4DFC-43EC-B61B-11130F8C11B2}" srcOrd="2" destOrd="0" parTransId="{93E2836A-8A3D-4B0B-8B26-30A2F9EA81AC}" sibTransId="{97EDB537-6E29-4968-8FD4-162C57DAEDFA}"/>
    <dgm:cxn modelId="{D74193E3-CF3D-4AFC-B912-4C397E45613F}" type="presOf" srcId="{802589E0-7A75-4F02-BECD-DA9066CD3B27}" destId="{B53AD4FB-CD6B-47DF-ADD1-DB5171423A38}" srcOrd="0" destOrd="0" presId="urn:microsoft.com/office/officeart/2005/8/layout/hList1"/>
    <dgm:cxn modelId="{82996CE5-F16C-4B5A-BFF8-293C228C17D5}" type="presOf" srcId="{70604CD0-E7D8-4DD3-A56A-E39B08A9325C}" destId="{1D5E6DB2-F209-4DDF-9205-75780E638C84}" srcOrd="0" destOrd="2" presId="urn:microsoft.com/office/officeart/2005/8/layout/hList1"/>
    <dgm:cxn modelId="{A0CD93EE-648F-45A5-B2C0-8244E20DEC8D}" type="presOf" srcId="{71DE9C9B-0ED7-4F8D-A5B0-2C45DE568B59}" destId="{E47456A1-161F-4ED5-A0E9-A3D63E17F536}" srcOrd="0" destOrd="1" presId="urn:microsoft.com/office/officeart/2005/8/layout/hList1"/>
    <dgm:cxn modelId="{34D8DEF5-DFE4-4406-B270-D67CEFF520D3}" srcId="{CF0BB632-B38A-4CD8-A1D2-43666BF5790E}" destId="{42DB7CB9-9DC4-45ED-AFBE-B1902E2FBA04}" srcOrd="3" destOrd="0" parTransId="{B43193DD-C586-4D85-8192-44950EEF452A}" sibTransId="{49AB36BB-67BB-4542-B648-D7E6CDD2AF1D}"/>
    <dgm:cxn modelId="{8E8EADF7-2E8A-4C0D-91EE-E465F5A6F269}" type="presOf" srcId="{DD4E0296-25E6-462B-A454-5A243119A33C}" destId="{4421F8A6-F6B9-44CA-B434-456B3F89D833}" srcOrd="0" destOrd="0" presId="urn:microsoft.com/office/officeart/2005/8/layout/hList1"/>
    <dgm:cxn modelId="{A45910FA-A4FE-4297-AB5A-3E202FEA6612}" srcId="{CF0BB632-B38A-4CD8-A1D2-43666BF5790E}" destId="{B3422D84-C31F-40AA-AB35-2251B7076788}" srcOrd="7" destOrd="0" parTransId="{8AA31DFE-493D-4280-8F01-FF8D1284CCE5}" sibTransId="{1943AF52-6A65-4D1C-84D6-5F4458B15167}"/>
    <dgm:cxn modelId="{BD91F6FB-EB51-47A7-87AE-36CB6333989D}" srcId="{7BF366B5-5D65-4DF7-A20E-A4730E0CD43A}" destId="{D30E4D43-B888-47D1-8866-508AA5E3BD56}" srcOrd="4" destOrd="0" parTransId="{11F9371F-2454-420F-9D44-D8DCEF956186}" sibTransId="{AF46B89F-B607-4E89-BB3D-C6D5BE8C068E}"/>
    <dgm:cxn modelId="{7CA31AAE-7EAF-435A-9381-EBEBC6DA394F}" type="presParOf" srcId="{4CC369EF-5DCB-44B2-BE13-F688DE04746D}" destId="{79B584DD-43A8-48DB-9C8A-81809BF1A131}" srcOrd="0" destOrd="0" presId="urn:microsoft.com/office/officeart/2005/8/layout/hList1"/>
    <dgm:cxn modelId="{900BF873-2236-4C83-975F-841E71E6AE9F}" type="presParOf" srcId="{79B584DD-43A8-48DB-9C8A-81809BF1A131}" destId="{4421F8A6-F6B9-44CA-B434-456B3F89D833}" srcOrd="0" destOrd="0" presId="urn:microsoft.com/office/officeart/2005/8/layout/hList1"/>
    <dgm:cxn modelId="{65804A90-1608-43BF-8E9D-4DE02B35253A}" type="presParOf" srcId="{79B584DD-43A8-48DB-9C8A-81809BF1A131}" destId="{E47456A1-161F-4ED5-A0E9-A3D63E17F536}" srcOrd="1" destOrd="0" presId="urn:microsoft.com/office/officeart/2005/8/layout/hList1"/>
    <dgm:cxn modelId="{F44F7CBB-EC4B-479D-80F2-065123DD028B}" type="presParOf" srcId="{4CC369EF-5DCB-44B2-BE13-F688DE04746D}" destId="{A7CFB1A2-D71B-4561-A512-E83BAB606297}" srcOrd="1" destOrd="0" presId="urn:microsoft.com/office/officeart/2005/8/layout/hList1"/>
    <dgm:cxn modelId="{2CEB5486-56FB-485C-A845-79FE8B1ACCBD}" type="presParOf" srcId="{4CC369EF-5DCB-44B2-BE13-F688DE04746D}" destId="{9FD7A9E8-E814-4AD6-981E-12A4EBDDBBD9}" srcOrd="2" destOrd="0" presId="urn:microsoft.com/office/officeart/2005/8/layout/hList1"/>
    <dgm:cxn modelId="{A903B379-37CB-41C8-B6F6-247073E66C29}" type="presParOf" srcId="{9FD7A9E8-E814-4AD6-981E-12A4EBDDBBD9}" destId="{040AB9A0-3118-46D2-BAB6-361F823DC81B}" srcOrd="0" destOrd="0" presId="urn:microsoft.com/office/officeart/2005/8/layout/hList1"/>
    <dgm:cxn modelId="{6BBE483B-AE55-4195-A8E0-F7A74D5B1FE2}" type="presParOf" srcId="{9FD7A9E8-E814-4AD6-981E-12A4EBDDBBD9}" destId="{1D5E6DB2-F209-4DDF-9205-75780E638C84}" srcOrd="1" destOrd="0" presId="urn:microsoft.com/office/officeart/2005/8/layout/hList1"/>
    <dgm:cxn modelId="{E3084E3A-32FC-4189-BE9D-99C36595FDDA}" type="presParOf" srcId="{4CC369EF-5DCB-44B2-BE13-F688DE04746D}" destId="{F1601CAC-26AA-4136-B343-6FEF4370551B}" srcOrd="3" destOrd="0" presId="urn:microsoft.com/office/officeart/2005/8/layout/hList1"/>
    <dgm:cxn modelId="{B6C53700-EA95-48B8-9508-BF2A23E79BDA}" type="presParOf" srcId="{4CC369EF-5DCB-44B2-BE13-F688DE04746D}" destId="{C774115F-FB66-47B6-BB88-B1FAEE682E12}" srcOrd="4" destOrd="0" presId="urn:microsoft.com/office/officeart/2005/8/layout/hList1"/>
    <dgm:cxn modelId="{85DB9FE1-AD85-4266-9AAE-A709C79C908B}" type="presParOf" srcId="{C774115F-FB66-47B6-BB88-B1FAEE682E12}" destId="{24561EC8-B89E-4279-B107-CB3FD1E3B143}" srcOrd="0" destOrd="0" presId="urn:microsoft.com/office/officeart/2005/8/layout/hList1"/>
    <dgm:cxn modelId="{2B0D2612-6833-4270-8609-5CBDA4D66F86}" type="presParOf" srcId="{C774115F-FB66-47B6-BB88-B1FAEE682E12}" destId="{6A2064C2-316D-4EDA-8183-905FAD0908D5}" srcOrd="1" destOrd="0" presId="urn:microsoft.com/office/officeart/2005/8/layout/hList1"/>
    <dgm:cxn modelId="{2B380F11-6F43-4740-B5F9-334219CD3D30}" type="presParOf" srcId="{4CC369EF-5DCB-44B2-BE13-F688DE04746D}" destId="{13732F59-0A53-4657-BFC9-8D8D36F50E5B}" srcOrd="5" destOrd="0" presId="urn:microsoft.com/office/officeart/2005/8/layout/hList1"/>
    <dgm:cxn modelId="{B1677377-D69E-4D17-A5CE-9447516DED77}" type="presParOf" srcId="{4CC369EF-5DCB-44B2-BE13-F688DE04746D}" destId="{59CC459C-0275-4A22-81CB-87758BA93A4F}" srcOrd="6" destOrd="0" presId="urn:microsoft.com/office/officeart/2005/8/layout/hList1"/>
    <dgm:cxn modelId="{1A7CC140-3CA0-4E05-8123-A1821420E1BD}" type="presParOf" srcId="{59CC459C-0275-4A22-81CB-87758BA93A4F}" destId="{B53AD4FB-CD6B-47DF-ADD1-DB5171423A38}" srcOrd="0" destOrd="0" presId="urn:microsoft.com/office/officeart/2005/8/layout/hList1"/>
    <dgm:cxn modelId="{EE1E6168-685C-4773-89BB-1EA573C2A767}" type="presParOf" srcId="{59CC459C-0275-4A22-81CB-87758BA93A4F}" destId="{9DBCD45C-D866-42C0-9B7F-78BC4F8F496B}" srcOrd="1" destOrd="0" presId="urn:microsoft.com/office/officeart/2005/8/layout/hList1"/>
    <dgm:cxn modelId="{1B9FE22A-ABEC-4CDA-850E-21B44C0FAB5A}" type="presParOf" srcId="{4CC369EF-5DCB-44B2-BE13-F688DE04746D}" destId="{47AD33E4-D4B3-498D-B231-63A820138F97}" srcOrd="7" destOrd="0" presId="urn:microsoft.com/office/officeart/2005/8/layout/hList1"/>
    <dgm:cxn modelId="{D6EA59CD-F595-46F7-99BA-3E0CD34F6717}" type="presParOf" srcId="{4CC369EF-5DCB-44B2-BE13-F688DE04746D}" destId="{ADB6C0B5-EBAA-407B-A928-68B2C149ED1D}" srcOrd="8" destOrd="0" presId="urn:microsoft.com/office/officeart/2005/8/layout/hList1"/>
    <dgm:cxn modelId="{39B16AC5-857B-4448-8055-38203F37D421}" type="presParOf" srcId="{ADB6C0B5-EBAA-407B-A928-68B2C149ED1D}" destId="{79BF4043-3D90-42E7-909B-54950B298E6F}" srcOrd="0" destOrd="0" presId="urn:microsoft.com/office/officeart/2005/8/layout/hList1"/>
    <dgm:cxn modelId="{78E1F378-F50B-41E4-A575-1D3E94DACC35}" type="presParOf" srcId="{ADB6C0B5-EBAA-407B-A928-68B2C149ED1D}" destId="{5CE0B7DD-C246-4C58-84A6-18869E99B3A1}"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5F4A-1670-4A04-8529-26C6774ED9A1}"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zh-CN" altLang="en-US"/>
        </a:p>
      </dgm:t>
    </dgm:pt>
    <dgm:pt modelId="{849AE3A9-C944-4E5A-A5A0-33C73811E14E}">
      <dgm:prSet phldrT="[文本]"/>
      <dgm:spPr/>
      <dgm:t>
        <a:bodyPr/>
        <a:lstStyle/>
        <a:p>
          <a:r>
            <a:rPr lang="en-US" altLang="zh-CN" dirty="0"/>
            <a:t>1</a:t>
          </a:r>
          <a:r>
            <a:rPr lang="zh-CN" altLang="en-US" dirty="0"/>
            <a:t>、企业帐号</a:t>
          </a:r>
        </a:p>
      </dgm:t>
    </dgm:pt>
    <dgm:pt modelId="{C9384CC1-755A-4A7E-AD53-F12F5550BC44}" cxnId="{66506BD0-00CE-43F9-9568-CABB5D58E6C3}" type="parTrans">
      <dgm:prSet/>
      <dgm:spPr/>
      <dgm:t>
        <a:bodyPr/>
        <a:lstStyle/>
        <a:p>
          <a:endParaRPr lang="zh-CN" altLang="en-US"/>
        </a:p>
      </dgm:t>
    </dgm:pt>
    <dgm:pt modelId="{7DA34BB7-5FE4-4572-B6F2-93358E66A04A}" cxnId="{66506BD0-00CE-43F9-9568-CABB5D58E6C3}" type="sibTrans">
      <dgm:prSet/>
      <dgm:spPr/>
      <dgm:t>
        <a:bodyPr/>
        <a:lstStyle/>
        <a:p>
          <a:endParaRPr lang="zh-CN" altLang="en-US"/>
        </a:p>
      </dgm:t>
    </dgm:pt>
    <dgm:pt modelId="{A717A69C-1D7C-47A3-8E9B-1F1E30030047}">
      <dgm:prSet phldrT="[文本]"/>
      <dgm:spPr/>
      <dgm:t>
        <a:bodyPr/>
        <a:lstStyle/>
        <a:p>
          <a:r>
            <a:rPr lang="en-US" altLang="zh-CN" dirty="0"/>
            <a:t>2</a:t>
          </a:r>
          <a:r>
            <a:rPr lang="zh-CN" altLang="en-US" dirty="0"/>
            <a:t>、机构帐号</a:t>
          </a:r>
        </a:p>
      </dgm:t>
    </dgm:pt>
    <dgm:pt modelId="{B6DF6A1F-E109-40BB-B40F-4807414A832E}" cxnId="{6096864F-01A8-4140-BD8B-0AE9871DCBDC}" type="parTrans">
      <dgm:prSet/>
      <dgm:spPr/>
      <dgm:t>
        <a:bodyPr/>
        <a:lstStyle/>
        <a:p>
          <a:endParaRPr lang="zh-CN" altLang="en-US"/>
        </a:p>
      </dgm:t>
    </dgm:pt>
    <dgm:pt modelId="{1538E059-A629-4818-BB96-133334A080CD}" cxnId="{6096864F-01A8-4140-BD8B-0AE9871DCBDC}" type="sibTrans">
      <dgm:prSet/>
      <dgm:spPr/>
      <dgm:t>
        <a:bodyPr/>
        <a:lstStyle/>
        <a:p>
          <a:endParaRPr lang="zh-CN" altLang="en-US"/>
        </a:p>
      </dgm:t>
    </dgm:pt>
    <dgm:pt modelId="{3B9045F7-2E43-4A1B-AD6E-B11A1426B933}">
      <dgm:prSet phldrT="[文本]"/>
      <dgm:spPr/>
      <dgm:t>
        <a:bodyPr/>
        <a:lstStyle/>
        <a:p>
          <a:r>
            <a:rPr lang="zh-CN" altLang="en-US" dirty="0"/>
            <a:t>企业管理员</a:t>
          </a:r>
          <a:br>
            <a:rPr lang="en-US" altLang="zh-CN" dirty="0"/>
          </a:br>
          <a:r>
            <a:rPr lang="zh-CN" altLang="en-US" dirty="0"/>
            <a:t>帐号为</a:t>
          </a:r>
          <a:r>
            <a:rPr lang="zh-CN" altLang="en-US" dirty="0">
              <a:solidFill>
                <a:srgbClr val="FFFF00"/>
              </a:solidFill>
            </a:rPr>
            <a:t>信用代码</a:t>
          </a:r>
        </a:p>
      </dgm:t>
    </dgm:pt>
    <dgm:pt modelId="{863CB506-5F9D-4BC2-8042-14CA16B94B55}" cxnId="{ED66B422-1D9F-42E6-A3B4-D67ED0AFE194}" type="parTrans">
      <dgm:prSet/>
      <dgm:spPr/>
      <dgm:t>
        <a:bodyPr/>
        <a:lstStyle/>
        <a:p>
          <a:endParaRPr lang="zh-CN" altLang="en-US"/>
        </a:p>
      </dgm:t>
    </dgm:pt>
    <dgm:pt modelId="{946B0E9E-6869-4B89-9CF5-C02805F0A016}" cxnId="{ED66B422-1D9F-42E6-A3B4-D67ED0AFE194}" type="sibTrans">
      <dgm:prSet/>
      <dgm:spPr/>
      <dgm:t>
        <a:bodyPr/>
        <a:lstStyle/>
        <a:p>
          <a:endParaRPr lang="zh-CN" altLang="en-US"/>
        </a:p>
      </dgm:t>
    </dgm:pt>
    <dgm:pt modelId="{0AB8B4C8-5F61-4DD0-A7F0-E66B140D77DD}">
      <dgm:prSet phldrT="[文本]"/>
      <dgm:spPr/>
      <dgm:t>
        <a:bodyPr/>
        <a:lstStyle/>
        <a:p>
          <a:r>
            <a:rPr lang="zh-CN" altLang="en-US" dirty="0"/>
            <a:t>统计填报员</a:t>
          </a:r>
          <a:br>
            <a:rPr lang="en-US" altLang="zh-CN" dirty="0"/>
          </a:br>
          <a:r>
            <a:rPr lang="zh-CN" altLang="en-US" dirty="0"/>
            <a:t>帐号为</a:t>
          </a:r>
          <a:r>
            <a:rPr lang="zh-CN" altLang="en-US" dirty="0">
              <a:solidFill>
                <a:srgbClr val="FFFF00"/>
              </a:solidFill>
            </a:rPr>
            <a:t>手机号</a:t>
          </a:r>
        </a:p>
      </dgm:t>
    </dgm:pt>
    <dgm:pt modelId="{87163596-DA00-422B-BAF0-725823F9D34E}" cxnId="{0154E2B6-143F-42FE-81A4-E01E5DAB91A2}" type="parTrans">
      <dgm:prSet/>
      <dgm:spPr/>
      <dgm:t>
        <a:bodyPr/>
        <a:lstStyle/>
        <a:p>
          <a:endParaRPr lang="zh-CN" altLang="en-US"/>
        </a:p>
      </dgm:t>
    </dgm:pt>
    <dgm:pt modelId="{98AE3727-DF99-4BB2-B0B1-0B47DC7F2914}" cxnId="{0154E2B6-143F-42FE-81A4-E01E5DAB91A2}" type="sibTrans">
      <dgm:prSet/>
      <dgm:spPr/>
      <dgm:t>
        <a:bodyPr/>
        <a:lstStyle/>
        <a:p>
          <a:endParaRPr lang="zh-CN" altLang="en-US"/>
        </a:p>
      </dgm:t>
    </dgm:pt>
    <dgm:pt modelId="{D523A296-AE46-45C9-83C1-949231FE8E1E}">
      <dgm:prSet phldrT="[文本]"/>
      <dgm:spPr/>
      <dgm:t>
        <a:bodyPr/>
        <a:lstStyle/>
        <a:p>
          <a:r>
            <a:rPr lang="zh-CN" altLang="en-US" dirty="0"/>
            <a:t>统计填报员</a:t>
          </a:r>
          <a:br>
            <a:rPr lang="en-US" altLang="zh-CN" dirty="0"/>
          </a:br>
          <a:r>
            <a:rPr lang="zh-CN" altLang="en-US" dirty="0"/>
            <a:t>帐号</a:t>
          </a:r>
          <a:r>
            <a:rPr lang="zh-CN" altLang="zh-CN" dirty="0">
              <a:solidFill>
                <a:srgbClr val="FFFF00"/>
              </a:solidFill>
            </a:rPr>
            <a:t>在系统查看</a:t>
          </a:r>
        </a:p>
      </dgm:t>
    </dgm:pt>
    <dgm:pt modelId="{D619320E-7E63-467B-8FB0-6984A25595BC}" cxnId="{E81D6D0B-53EB-4D32-9514-1A994D6C380C}" type="parTrans">
      <dgm:prSet/>
      <dgm:spPr/>
      <dgm:t>
        <a:bodyPr/>
        <a:lstStyle/>
        <a:p>
          <a:endParaRPr lang="zh-CN" altLang="en-US"/>
        </a:p>
      </dgm:t>
    </dgm:pt>
    <dgm:pt modelId="{DBF9D861-9116-43F4-AF97-C8838B5BE1BC}" cxnId="{E81D6D0B-53EB-4D32-9514-1A994D6C380C}" type="sibTrans">
      <dgm:prSet/>
      <dgm:spPr/>
      <dgm:t>
        <a:bodyPr/>
        <a:lstStyle/>
        <a:p>
          <a:endParaRPr lang="zh-CN" altLang="en-US"/>
        </a:p>
      </dgm:t>
    </dgm:pt>
    <dgm:pt modelId="{900DE14F-F49B-44AB-9758-0FEE0D8C4A9D}" type="pres">
      <dgm:prSet presAssocID="{55C05F4A-1670-4A04-8529-26C6774ED9A1}" presName="hierChild1" presStyleCnt="0">
        <dgm:presLayoutVars>
          <dgm:orgChart val="1"/>
          <dgm:chPref val="1"/>
          <dgm:dir/>
          <dgm:animOne val="branch"/>
          <dgm:animLvl val="lvl"/>
          <dgm:resizeHandles/>
        </dgm:presLayoutVars>
      </dgm:prSet>
      <dgm:spPr/>
    </dgm:pt>
    <dgm:pt modelId="{B4CB545F-6232-4717-AD6E-79374D7F0577}" type="pres">
      <dgm:prSet presAssocID="{849AE3A9-C944-4E5A-A5A0-33C73811E14E}" presName="hierRoot1" presStyleCnt="0">
        <dgm:presLayoutVars>
          <dgm:hierBranch val="init"/>
        </dgm:presLayoutVars>
      </dgm:prSet>
      <dgm:spPr/>
    </dgm:pt>
    <dgm:pt modelId="{0D675221-65BC-4E39-82CF-744D41350B0A}" type="pres">
      <dgm:prSet presAssocID="{849AE3A9-C944-4E5A-A5A0-33C73811E14E}" presName="rootComposite1" presStyleCnt="0"/>
      <dgm:spPr/>
    </dgm:pt>
    <dgm:pt modelId="{F56047A4-0136-4DB1-91E2-5208288DFF73}" type="pres">
      <dgm:prSet presAssocID="{849AE3A9-C944-4E5A-A5A0-33C73811E14E}" presName="rootText1" presStyleLbl="node0" presStyleIdx="0" presStyleCnt="2" custScaleY="68880">
        <dgm:presLayoutVars>
          <dgm:chPref val="3"/>
        </dgm:presLayoutVars>
      </dgm:prSet>
      <dgm:spPr/>
    </dgm:pt>
    <dgm:pt modelId="{4BB2A2FC-F88A-4ADD-B009-FD30BA6841B0}" type="pres">
      <dgm:prSet presAssocID="{849AE3A9-C944-4E5A-A5A0-33C73811E14E}" presName="rootConnector1" presStyleLbl="node1" presStyleIdx="0" presStyleCnt="0"/>
      <dgm:spPr/>
    </dgm:pt>
    <dgm:pt modelId="{6DEC87CC-EA5A-4CF6-9BCC-8F56B357D36B}" type="pres">
      <dgm:prSet presAssocID="{849AE3A9-C944-4E5A-A5A0-33C73811E14E}" presName="hierChild2" presStyleCnt="0"/>
      <dgm:spPr/>
    </dgm:pt>
    <dgm:pt modelId="{3E9CB824-AF2B-47C6-8CB1-7FFFDCFFA00D}" type="pres">
      <dgm:prSet presAssocID="{863CB506-5F9D-4BC2-8042-14CA16B94B55}" presName="Name37" presStyleLbl="parChTrans1D2" presStyleIdx="0" presStyleCnt="3"/>
      <dgm:spPr/>
    </dgm:pt>
    <dgm:pt modelId="{1D56168E-82BE-45EF-B820-D809C47DBA47}" type="pres">
      <dgm:prSet presAssocID="{3B9045F7-2E43-4A1B-AD6E-B11A1426B933}" presName="hierRoot2" presStyleCnt="0">
        <dgm:presLayoutVars>
          <dgm:hierBranch val="hang"/>
        </dgm:presLayoutVars>
      </dgm:prSet>
      <dgm:spPr/>
    </dgm:pt>
    <dgm:pt modelId="{72C17171-F5F1-407A-A79D-CA58795F0BBD}" type="pres">
      <dgm:prSet presAssocID="{3B9045F7-2E43-4A1B-AD6E-B11A1426B933}" presName="rootComposite" presStyleCnt="0"/>
      <dgm:spPr/>
    </dgm:pt>
    <dgm:pt modelId="{BACAE3FF-D2D0-4BE1-9566-7236C908076A}" type="pres">
      <dgm:prSet presAssocID="{3B9045F7-2E43-4A1B-AD6E-B11A1426B933}" presName="rootText" presStyleLbl="node2" presStyleIdx="0" presStyleCnt="3">
        <dgm:presLayoutVars>
          <dgm:chPref val="3"/>
        </dgm:presLayoutVars>
      </dgm:prSet>
      <dgm:spPr/>
    </dgm:pt>
    <dgm:pt modelId="{2385641E-DE4D-475E-9C25-87DFD5B5BC99}" type="pres">
      <dgm:prSet presAssocID="{3B9045F7-2E43-4A1B-AD6E-B11A1426B933}" presName="rootConnector" presStyleLbl="node2" presStyleIdx="0" presStyleCnt="3"/>
      <dgm:spPr/>
    </dgm:pt>
    <dgm:pt modelId="{236E20C9-DA48-4AC9-85ED-2CE58187395C}" type="pres">
      <dgm:prSet presAssocID="{3B9045F7-2E43-4A1B-AD6E-B11A1426B933}" presName="hierChild4" presStyleCnt="0"/>
      <dgm:spPr/>
    </dgm:pt>
    <dgm:pt modelId="{159D94D4-5125-4350-A07E-7728868E1220}" type="pres">
      <dgm:prSet presAssocID="{3B9045F7-2E43-4A1B-AD6E-B11A1426B933}" presName="hierChild5" presStyleCnt="0"/>
      <dgm:spPr/>
    </dgm:pt>
    <dgm:pt modelId="{52B05F40-6889-4F6B-B846-3455424AAC2F}" type="pres">
      <dgm:prSet presAssocID="{87163596-DA00-422B-BAF0-725823F9D34E}" presName="Name37" presStyleLbl="parChTrans1D2" presStyleIdx="1" presStyleCnt="3"/>
      <dgm:spPr/>
    </dgm:pt>
    <dgm:pt modelId="{353BA3CC-5B90-4AD5-A551-BD6D500DB7C8}" type="pres">
      <dgm:prSet presAssocID="{0AB8B4C8-5F61-4DD0-A7F0-E66B140D77DD}" presName="hierRoot2" presStyleCnt="0">
        <dgm:presLayoutVars>
          <dgm:hierBranch val="hang"/>
        </dgm:presLayoutVars>
      </dgm:prSet>
      <dgm:spPr/>
    </dgm:pt>
    <dgm:pt modelId="{0609D40D-CC99-43F5-931B-FD8F09C8CE0F}" type="pres">
      <dgm:prSet presAssocID="{0AB8B4C8-5F61-4DD0-A7F0-E66B140D77DD}" presName="rootComposite" presStyleCnt="0"/>
      <dgm:spPr/>
    </dgm:pt>
    <dgm:pt modelId="{7D43BA00-A484-46A8-A3A5-92845E7426F8}" type="pres">
      <dgm:prSet presAssocID="{0AB8B4C8-5F61-4DD0-A7F0-E66B140D77DD}" presName="rootText" presStyleLbl="node2" presStyleIdx="1" presStyleCnt="3">
        <dgm:presLayoutVars>
          <dgm:chPref val="3"/>
        </dgm:presLayoutVars>
      </dgm:prSet>
      <dgm:spPr/>
    </dgm:pt>
    <dgm:pt modelId="{D8A1D0E6-571D-44D6-AE90-9C2671A01578}" type="pres">
      <dgm:prSet presAssocID="{0AB8B4C8-5F61-4DD0-A7F0-E66B140D77DD}" presName="rootConnector" presStyleLbl="node2" presStyleIdx="1" presStyleCnt="3"/>
      <dgm:spPr/>
    </dgm:pt>
    <dgm:pt modelId="{ED0F39DB-BE91-43D8-B0D5-B4EEF630A33C}" type="pres">
      <dgm:prSet presAssocID="{0AB8B4C8-5F61-4DD0-A7F0-E66B140D77DD}" presName="hierChild4" presStyleCnt="0"/>
      <dgm:spPr/>
    </dgm:pt>
    <dgm:pt modelId="{6E149A2C-3C87-4813-8857-B4420F108D75}" type="pres">
      <dgm:prSet presAssocID="{0AB8B4C8-5F61-4DD0-A7F0-E66B140D77DD}" presName="hierChild5" presStyleCnt="0"/>
      <dgm:spPr/>
    </dgm:pt>
    <dgm:pt modelId="{B29E34C9-8140-4CE0-847B-41C8758C6741}" type="pres">
      <dgm:prSet presAssocID="{849AE3A9-C944-4E5A-A5A0-33C73811E14E}" presName="hierChild3" presStyleCnt="0"/>
      <dgm:spPr/>
    </dgm:pt>
    <dgm:pt modelId="{AA0E8B6F-DADA-4EC7-97CB-0162CEA77035}" type="pres">
      <dgm:prSet presAssocID="{A717A69C-1D7C-47A3-8E9B-1F1E30030047}" presName="hierRoot1" presStyleCnt="0">
        <dgm:presLayoutVars>
          <dgm:hierBranch val="init"/>
        </dgm:presLayoutVars>
      </dgm:prSet>
      <dgm:spPr/>
    </dgm:pt>
    <dgm:pt modelId="{343E5F73-822A-4C85-A0D8-50981F4FEB1B}" type="pres">
      <dgm:prSet presAssocID="{A717A69C-1D7C-47A3-8E9B-1F1E30030047}" presName="rootComposite1" presStyleCnt="0"/>
      <dgm:spPr/>
    </dgm:pt>
    <dgm:pt modelId="{6B3D9605-CBEF-4427-881A-36214F67FB31}" type="pres">
      <dgm:prSet presAssocID="{A717A69C-1D7C-47A3-8E9B-1F1E30030047}" presName="rootText1" presStyleLbl="node0" presStyleIdx="1" presStyleCnt="2" custScaleY="66335">
        <dgm:presLayoutVars>
          <dgm:chPref val="3"/>
        </dgm:presLayoutVars>
      </dgm:prSet>
      <dgm:spPr/>
    </dgm:pt>
    <dgm:pt modelId="{070C6FDD-531E-4AD8-B807-14B1B3A6B24F}" type="pres">
      <dgm:prSet presAssocID="{A717A69C-1D7C-47A3-8E9B-1F1E30030047}" presName="rootConnector1" presStyleLbl="node1" presStyleIdx="0" presStyleCnt="0"/>
      <dgm:spPr/>
    </dgm:pt>
    <dgm:pt modelId="{C1AD47D8-1563-4B4B-9C3C-8E1227425039}" type="pres">
      <dgm:prSet presAssocID="{A717A69C-1D7C-47A3-8E9B-1F1E30030047}" presName="hierChild2" presStyleCnt="0"/>
      <dgm:spPr/>
    </dgm:pt>
    <dgm:pt modelId="{4F085FF3-161B-449B-A563-F87E7D7719FF}" type="pres">
      <dgm:prSet presAssocID="{D619320E-7E63-467B-8FB0-6984A25595BC}" presName="Name37" presStyleLbl="parChTrans1D2" presStyleIdx="2" presStyleCnt="3"/>
      <dgm:spPr/>
    </dgm:pt>
    <dgm:pt modelId="{D8E35500-2A3D-4E2A-BC67-B8F578A73ECA}" type="pres">
      <dgm:prSet presAssocID="{D523A296-AE46-45C9-83C1-949231FE8E1E}" presName="hierRoot2" presStyleCnt="0">
        <dgm:presLayoutVars>
          <dgm:hierBranch val="init"/>
        </dgm:presLayoutVars>
      </dgm:prSet>
      <dgm:spPr/>
    </dgm:pt>
    <dgm:pt modelId="{ED3AA76B-27BE-4D54-BA60-7317F05074C4}" type="pres">
      <dgm:prSet presAssocID="{D523A296-AE46-45C9-83C1-949231FE8E1E}" presName="rootComposite" presStyleCnt="0"/>
      <dgm:spPr/>
    </dgm:pt>
    <dgm:pt modelId="{516A87D9-51E8-4618-BECB-996D176BCB1D}" type="pres">
      <dgm:prSet presAssocID="{D523A296-AE46-45C9-83C1-949231FE8E1E}" presName="rootText" presStyleLbl="node2" presStyleIdx="2" presStyleCnt="3">
        <dgm:presLayoutVars>
          <dgm:chPref val="3"/>
        </dgm:presLayoutVars>
      </dgm:prSet>
      <dgm:spPr/>
    </dgm:pt>
    <dgm:pt modelId="{D1C32D7C-D2D0-4071-BCFA-BF6E34FE3774}" type="pres">
      <dgm:prSet presAssocID="{D523A296-AE46-45C9-83C1-949231FE8E1E}" presName="rootConnector" presStyleLbl="node2" presStyleIdx="2" presStyleCnt="3"/>
      <dgm:spPr/>
    </dgm:pt>
    <dgm:pt modelId="{FD18F86A-EF80-4664-BA66-7FAEC9FE16EB}" type="pres">
      <dgm:prSet presAssocID="{D523A296-AE46-45C9-83C1-949231FE8E1E}" presName="hierChild4" presStyleCnt="0"/>
      <dgm:spPr/>
    </dgm:pt>
    <dgm:pt modelId="{9278E3BB-FD80-49F0-A39D-643707F0233D}" type="pres">
      <dgm:prSet presAssocID="{D523A296-AE46-45C9-83C1-949231FE8E1E}" presName="hierChild5" presStyleCnt="0"/>
      <dgm:spPr/>
    </dgm:pt>
    <dgm:pt modelId="{0A149C55-78F0-4E1B-84C4-4A017D967DEF}" type="pres">
      <dgm:prSet presAssocID="{A717A69C-1D7C-47A3-8E9B-1F1E30030047}" presName="hierChild3" presStyleCnt="0"/>
      <dgm:spPr/>
    </dgm:pt>
  </dgm:ptLst>
  <dgm:cxnLst>
    <dgm:cxn modelId="{A52E8000-4FCA-41BC-B5D1-BB4BAA87E434}" type="presOf" srcId="{D619320E-7E63-467B-8FB0-6984A25595BC}" destId="{4F085FF3-161B-449B-A563-F87E7D7719FF}" srcOrd="0" destOrd="0" presId="urn:microsoft.com/office/officeart/2005/8/layout/orgChart1"/>
    <dgm:cxn modelId="{E81D6D0B-53EB-4D32-9514-1A994D6C380C}" srcId="{A717A69C-1D7C-47A3-8E9B-1F1E30030047}" destId="{D523A296-AE46-45C9-83C1-949231FE8E1E}" srcOrd="0" destOrd="0" parTransId="{D619320E-7E63-467B-8FB0-6984A25595BC}" sibTransId="{DBF9D861-9116-43F4-AF97-C8838B5BE1BC}"/>
    <dgm:cxn modelId="{ED66B422-1D9F-42E6-A3B4-D67ED0AFE194}" srcId="{849AE3A9-C944-4E5A-A5A0-33C73811E14E}" destId="{3B9045F7-2E43-4A1B-AD6E-B11A1426B933}" srcOrd="0" destOrd="0" parTransId="{863CB506-5F9D-4BC2-8042-14CA16B94B55}" sibTransId="{946B0E9E-6869-4B89-9CF5-C02805F0A016}"/>
    <dgm:cxn modelId="{8770322E-7D58-41FE-A886-082020084440}" type="presOf" srcId="{863CB506-5F9D-4BC2-8042-14CA16B94B55}" destId="{3E9CB824-AF2B-47C6-8CB1-7FFFDCFFA00D}" srcOrd="0" destOrd="0" presId="urn:microsoft.com/office/officeart/2005/8/layout/orgChart1"/>
    <dgm:cxn modelId="{E3397D60-33BF-470C-A4E6-E6A0E41B00EB}" type="presOf" srcId="{3B9045F7-2E43-4A1B-AD6E-B11A1426B933}" destId="{BACAE3FF-D2D0-4BE1-9566-7236C908076A}" srcOrd="0" destOrd="0" presId="urn:microsoft.com/office/officeart/2005/8/layout/orgChart1"/>
    <dgm:cxn modelId="{F6D7A265-1102-4218-A01F-558AD628E714}" type="presOf" srcId="{849AE3A9-C944-4E5A-A5A0-33C73811E14E}" destId="{F56047A4-0136-4DB1-91E2-5208288DFF73}" srcOrd="0" destOrd="0" presId="urn:microsoft.com/office/officeart/2005/8/layout/orgChart1"/>
    <dgm:cxn modelId="{6096864F-01A8-4140-BD8B-0AE9871DCBDC}" srcId="{55C05F4A-1670-4A04-8529-26C6774ED9A1}" destId="{A717A69C-1D7C-47A3-8E9B-1F1E30030047}" srcOrd="1" destOrd="0" parTransId="{B6DF6A1F-E109-40BB-B40F-4807414A832E}" sibTransId="{1538E059-A629-4818-BB96-133334A080CD}"/>
    <dgm:cxn modelId="{3DC3A171-CA04-4E3E-97A3-EEC6F2F755A0}" type="presOf" srcId="{55C05F4A-1670-4A04-8529-26C6774ED9A1}" destId="{900DE14F-F49B-44AB-9758-0FEE0D8C4A9D}" srcOrd="0" destOrd="0" presId="urn:microsoft.com/office/officeart/2005/8/layout/orgChart1"/>
    <dgm:cxn modelId="{3A26A259-9363-41D3-9994-9D833BAE5197}" type="presOf" srcId="{D523A296-AE46-45C9-83C1-949231FE8E1E}" destId="{516A87D9-51E8-4618-BECB-996D176BCB1D}" srcOrd="0" destOrd="0" presId="urn:microsoft.com/office/officeart/2005/8/layout/orgChart1"/>
    <dgm:cxn modelId="{9FE5648C-0060-4C69-84CE-1AE572A8DF71}" type="presOf" srcId="{87163596-DA00-422B-BAF0-725823F9D34E}" destId="{52B05F40-6889-4F6B-B846-3455424AAC2F}" srcOrd="0" destOrd="0" presId="urn:microsoft.com/office/officeart/2005/8/layout/orgChart1"/>
    <dgm:cxn modelId="{50E05BAA-6EAE-48B2-BFE0-E8635CB86DBB}" type="presOf" srcId="{0AB8B4C8-5F61-4DD0-A7F0-E66B140D77DD}" destId="{D8A1D0E6-571D-44D6-AE90-9C2671A01578}" srcOrd="1" destOrd="0" presId="urn:microsoft.com/office/officeart/2005/8/layout/orgChart1"/>
    <dgm:cxn modelId="{C0113AAF-ED34-402A-A29A-DFA2E5A22088}" type="presOf" srcId="{0AB8B4C8-5F61-4DD0-A7F0-E66B140D77DD}" destId="{7D43BA00-A484-46A8-A3A5-92845E7426F8}" srcOrd="0" destOrd="0" presId="urn:microsoft.com/office/officeart/2005/8/layout/orgChart1"/>
    <dgm:cxn modelId="{0154E2B6-143F-42FE-81A4-E01E5DAB91A2}" srcId="{849AE3A9-C944-4E5A-A5A0-33C73811E14E}" destId="{0AB8B4C8-5F61-4DD0-A7F0-E66B140D77DD}" srcOrd="1" destOrd="0" parTransId="{87163596-DA00-422B-BAF0-725823F9D34E}" sibTransId="{98AE3727-DF99-4BB2-B0B1-0B47DC7F2914}"/>
    <dgm:cxn modelId="{57C822D0-B703-429B-9373-6058B3EDD4FF}" type="presOf" srcId="{D523A296-AE46-45C9-83C1-949231FE8E1E}" destId="{D1C32D7C-D2D0-4071-BCFA-BF6E34FE3774}" srcOrd="1" destOrd="0" presId="urn:microsoft.com/office/officeart/2005/8/layout/orgChart1"/>
    <dgm:cxn modelId="{66506BD0-00CE-43F9-9568-CABB5D58E6C3}" srcId="{55C05F4A-1670-4A04-8529-26C6774ED9A1}" destId="{849AE3A9-C944-4E5A-A5A0-33C73811E14E}" srcOrd="0" destOrd="0" parTransId="{C9384CC1-755A-4A7E-AD53-F12F5550BC44}" sibTransId="{7DA34BB7-5FE4-4572-B6F2-93358E66A04A}"/>
    <dgm:cxn modelId="{7AE55DE5-91D7-4E1D-995C-DB254AD07690}" type="presOf" srcId="{A717A69C-1D7C-47A3-8E9B-1F1E30030047}" destId="{6B3D9605-CBEF-4427-881A-36214F67FB31}" srcOrd="0" destOrd="0" presId="urn:microsoft.com/office/officeart/2005/8/layout/orgChart1"/>
    <dgm:cxn modelId="{52C84CEC-C758-468B-A505-5AFD4B05B395}" type="presOf" srcId="{849AE3A9-C944-4E5A-A5A0-33C73811E14E}" destId="{4BB2A2FC-F88A-4ADD-B009-FD30BA6841B0}" srcOrd="1" destOrd="0" presId="urn:microsoft.com/office/officeart/2005/8/layout/orgChart1"/>
    <dgm:cxn modelId="{8B4F03F2-BC9F-4D17-A923-D46EE7540689}" type="presOf" srcId="{A717A69C-1D7C-47A3-8E9B-1F1E30030047}" destId="{070C6FDD-531E-4AD8-B807-14B1B3A6B24F}" srcOrd="1" destOrd="0" presId="urn:microsoft.com/office/officeart/2005/8/layout/orgChart1"/>
    <dgm:cxn modelId="{5271C9F9-F25C-437F-95AA-0B24EBDD51CF}" type="presOf" srcId="{3B9045F7-2E43-4A1B-AD6E-B11A1426B933}" destId="{2385641E-DE4D-475E-9C25-87DFD5B5BC99}" srcOrd="1" destOrd="0" presId="urn:microsoft.com/office/officeart/2005/8/layout/orgChart1"/>
    <dgm:cxn modelId="{EEB13BD9-E512-4AF9-961D-584C3763271E}" type="presParOf" srcId="{900DE14F-F49B-44AB-9758-0FEE0D8C4A9D}" destId="{B4CB545F-6232-4717-AD6E-79374D7F0577}" srcOrd="0" destOrd="0" presId="urn:microsoft.com/office/officeart/2005/8/layout/orgChart1"/>
    <dgm:cxn modelId="{1B83C1C7-DB79-45EE-B20D-62340081760E}" type="presParOf" srcId="{B4CB545F-6232-4717-AD6E-79374D7F0577}" destId="{0D675221-65BC-4E39-82CF-744D41350B0A}" srcOrd="0" destOrd="0" presId="urn:microsoft.com/office/officeart/2005/8/layout/orgChart1"/>
    <dgm:cxn modelId="{EF4DEBAF-886D-4FD3-B7B7-69BD626E0DD0}" type="presParOf" srcId="{0D675221-65BC-4E39-82CF-744D41350B0A}" destId="{F56047A4-0136-4DB1-91E2-5208288DFF73}" srcOrd="0" destOrd="0" presId="urn:microsoft.com/office/officeart/2005/8/layout/orgChart1"/>
    <dgm:cxn modelId="{9F4F99CC-7C9B-4915-ACDB-5BF9857DB6AA}" type="presParOf" srcId="{0D675221-65BC-4E39-82CF-744D41350B0A}" destId="{4BB2A2FC-F88A-4ADD-B009-FD30BA6841B0}" srcOrd="1" destOrd="0" presId="urn:microsoft.com/office/officeart/2005/8/layout/orgChart1"/>
    <dgm:cxn modelId="{BDE842A2-B3FF-4386-A1AD-F7791462E1FA}" type="presParOf" srcId="{B4CB545F-6232-4717-AD6E-79374D7F0577}" destId="{6DEC87CC-EA5A-4CF6-9BCC-8F56B357D36B}" srcOrd="1" destOrd="0" presId="urn:microsoft.com/office/officeart/2005/8/layout/orgChart1"/>
    <dgm:cxn modelId="{8960D766-DA2A-43FF-9B12-AAE0D7977E93}" type="presParOf" srcId="{6DEC87CC-EA5A-4CF6-9BCC-8F56B357D36B}" destId="{3E9CB824-AF2B-47C6-8CB1-7FFFDCFFA00D}" srcOrd="0" destOrd="0" presId="urn:microsoft.com/office/officeart/2005/8/layout/orgChart1"/>
    <dgm:cxn modelId="{9D1F8D37-7928-4B07-8F9A-61612846AD9E}" type="presParOf" srcId="{6DEC87CC-EA5A-4CF6-9BCC-8F56B357D36B}" destId="{1D56168E-82BE-45EF-B820-D809C47DBA47}" srcOrd="1" destOrd="0" presId="urn:microsoft.com/office/officeart/2005/8/layout/orgChart1"/>
    <dgm:cxn modelId="{E21BCAEE-CD4D-410F-B28A-53E00BE1AC55}" type="presParOf" srcId="{1D56168E-82BE-45EF-B820-D809C47DBA47}" destId="{72C17171-F5F1-407A-A79D-CA58795F0BBD}" srcOrd="0" destOrd="0" presId="urn:microsoft.com/office/officeart/2005/8/layout/orgChart1"/>
    <dgm:cxn modelId="{7374A2F3-8C06-4C82-AAA5-9D4651608353}" type="presParOf" srcId="{72C17171-F5F1-407A-A79D-CA58795F0BBD}" destId="{BACAE3FF-D2D0-4BE1-9566-7236C908076A}" srcOrd="0" destOrd="0" presId="urn:microsoft.com/office/officeart/2005/8/layout/orgChart1"/>
    <dgm:cxn modelId="{12259C65-F290-41BA-9EDC-CDFEFF2EEDD1}" type="presParOf" srcId="{72C17171-F5F1-407A-A79D-CA58795F0BBD}" destId="{2385641E-DE4D-475E-9C25-87DFD5B5BC99}" srcOrd="1" destOrd="0" presId="urn:microsoft.com/office/officeart/2005/8/layout/orgChart1"/>
    <dgm:cxn modelId="{E660EBF0-7902-4B6C-A21F-060F348C7E13}" type="presParOf" srcId="{1D56168E-82BE-45EF-B820-D809C47DBA47}" destId="{236E20C9-DA48-4AC9-85ED-2CE58187395C}" srcOrd="1" destOrd="0" presId="urn:microsoft.com/office/officeart/2005/8/layout/orgChart1"/>
    <dgm:cxn modelId="{0915D7DF-77B4-4129-BC98-F4525E64C0B5}" type="presParOf" srcId="{1D56168E-82BE-45EF-B820-D809C47DBA47}" destId="{159D94D4-5125-4350-A07E-7728868E1220}" srcOrd="2" destOrd="0" presId="urn:microsoft.com/office/officeart/2005/8/layout/orgChart1"/>
    <dgm:cxn modelId="{93ADCAA4-C59A-407D-AA9C-C524123B6EA4}" type="presParOf" srcId="{6DEC87CC-EA5A-4CF6-9BCC-8F56B357D36B}" destId="{52B05F40-6889-4F6B-B846-3455424AAC2F}" srcOrd="2" destOrd="0" presId="urn:microsoft.com/office/officeart/2005/8/layout/orgChart1"/>
    <dgm:cxn modelId="{6594F69A-D401-4D67-AC3E-38BDE9EBE2C9}" type="presParOf" srcId="{6DEC87CC-EA5A-4CF6-9BCC-8F56B357D36B}" destId="{353BA3CC-5B90-4AD5-A551-BD6D500DB7C8}" srcOrd="3" destOrd="0" presId="urn:microsoft.com/office/officeart/2005/8/layout/orgChart1"/>
    <dgm:cxn modelId="{B73C9B87-D93B-4E1B-AD5A-69CD46BB14C3}" type="presParOf" srcId="{353BA3CC-5B90-4AD5-A551-BD6D500DB7C8}" destId="{0609D40D-CC99-43F5-931B-FD8F09C8CE0F}" srcOrd="0" destOrd="0" presId="urn:microsoft.com/office/officeart/2005/8/layout/orgChart1"/>
    <dgm:cxn modelId="{F8BF81D5-D7F8-4C38-951E-D2FE49E99908}" type="presParOf" srcId="{0609D40D-CC99-43F5-931B-FD8F09C8CE0F}" destId="{7D43BA00-A484-46A8-A3A5-92845E7426F8}" srcOrd="0" destOrd="0" presId="urn:microsoft.com/office/officeart/2005/8/layout/orgChart1"/>
    <dgm:cxn modelId="{5E644B14-23EF-4094-B2E2-992B5A9AD1EB}" type="presParOf" srcId="{0609D40D-CC99-43F5-931B-FD8F09C8CE0F}" destId="{D8A1D0E6-571D-44D6-AE90-9C2671A01578}" srcOrd="1" destOrd="0" presId="urn:microsoft.com/office/officeart/2005/8/layout/orgChart1"/>
    <dgm:cxn modelId="{83A9477B-495E-483B-8A64-D6F16887CA22}" type="presParOf" srcId="{353BA3CC-5B90-4AD5-A551-BD6D500DB7C8}" destId="{ED0F39DB-BE91-43D8-B0D5-B4EEF630A33C}" srcOrd="1" destOrd="0" presId="urn:microsoft.com/office/officeart/2005/8/layout/orgChart1"/>
    <dgm:cxn modelId="{1B7E73EA-C486-438D-A56E-8324948B5F6A}" type="presParOf" srcId="{353BA3CC-5B90-4AD5-A551-BD6D500DB7C8}" destId="{6E149A2C-3C87-4813-8857-B4420F108D75}" srcOrd="2" destOrd="0" presId="urn:microsoft.com/office/officeart/2005/8/layout/orgChart1"/>
    <dgm:cxn modelId="{D05B09AC-6E80-47F8-B1D0-0A524C0E3B40}" type="presParOf" srcId="{B4CB545F-6232-4717-AD6E-79374D7F0577}" destId="{B29E34C9-8140-4CE0-847B-41C8758C6741}" srcOrd="2" destOrd="0" presId="urn:microsoft.com/office/officeart/2005/8/layout/orgChart1"/>
    <dgm:cxn modelId="{7F995DB9-A705-4DC9-9920-6AFB03AA005A}" type="presParOf" srcId="{900DE14F-F49B-44AB-9758-0FEE0D8C4A9D}" destId="{AA0E8B6F-DADA-4EC7-97CB-0162CEA77035}" srcOrd="1" destOrd="0" presId="urn:microsoft.com/office/officeart/2005/8/layout/orgChart1"/>
    <dgm:cxn modelId="{74BCE2E1-A541-4E1A-9AB7-9563735D0749}" type="presParOf" srcId="{AA0E8B6F-DADA-4EC7-97CB-0162CEA77035}" destId="{343E5F73-822A-4C85-A0D8-50981F4FEB1B}" srcOrd="0" destOrd="0" presId="urn:microsoft.com/office/officeart/2005/8/layout/orgChart1"/>
    <dgm:cxn modelId="{8690BF98-1B48-41CA-AEFF-932987D5B1F3}" type="presParOf" srcId="{343E5F73-822A-4C85-A0D8-50981F4FEB1B}" destId="{6B3D9605-CBEF-4427-881A-36214F67FB31}" srcOrd="0" destOrd="0" presId="urn:microsoft.com/office/officeart/2005/8/layout/orgChart1"/>
    <dgm:cxn modelId="{686345F4-110E-408E-8A87-9B7F370C8076}" type="presParOf" srcId="{343E5F73-822A-4C85-A0D8-50981F4FEB1B}" destId="{070C6FDD-531E-4AD8-B807-14B1B3A6B24F}" srcOrd="1" destOrd="0" presId="urn:microsoft.com/office/officeart/2005/8/layout/orgChart1"/>
    <dgm:cxn modelId="{3E816D23-ED11-412C-8C80-6EB1755DF988}" type="presParOf" srcId="{AA0E8B6F-DADA-4EC7-97CB-0162CEA77035}" destId="{C1AD47D8-1563-4B4B-9C3C-8E1227425039}" srcOrd="1" destOrd="0" presId="urn:microsoft.com/office/officeart/2005/8/layout/orgChart1"/>
    <dgm:cxn modelId="{97F40CC5-A179-40B5-962B-C4BB192FBDCF}" type="presParOf" srcId="{C1AD47D8-1563-4B4B-9C3C-8E1227425039}" destId="{4F085FF3-161B-449B-A563-F87E7D7719FF}" srcOrd="0" destOrd="0" presId="urn:microsoft.com/office/officeart/2005/8/layout/orgChart1"/>
    <dgm:cxn modelId="{DC4BCFEE-C852-4486-9B0E-C8BEF241DA11}" type="presParOf" srcId="{C1AD47D8-1563-4B4B-9C3C-8E1227425039}" destId="{D8E35500-2A3D-4E2A-BC67-B8F578A73ECA}" srcOrd="1" destOrd="0" presId="urn:microsoft.com/office/officeart/2005/8/layout/orgChart1"/>
    <dgm:cxn modelId="{CF6053E2-429F-464E-A586-043CD19C5638}" type="presParOf" srcId="{D8E35500-2A3D-4E2A-BC67-B8F578A73ECA}" destId="{ED3AA76B-27BE-4D54-BA60-7317F05074C4}" srcOrd="0" destOrd="0" presId="urn:microsoft.com/office/officeart/2005/8/layout/orgChart1"/>
    <dgm:cxn modelId="{B20E7D7F-A1C4-430E-B73E-88A3BF70D7AC}" type="presParOf" srcId="{ED3AA76B-27BE-4D54-BA60-7317F05074C4}" destId="{516A87D9-51E8-4618-BECB-996D176BCB1D}" srcOrd="0" destOrd="0" presId="urn:microsoft.com/office/officeart/2005/8/layout/orgChart1"/>
    <dgm:cxn modelId="{E945CE88-9A6F-41D9-AA32-F5AFDE4309D6}" type="presParOf" srcId="{ED3AA76B-27BE-4D54-BA60-7317F05074C4}" destId="{D1C32D7C-D2D0-4071-BCFA-BF6E34FE3774}" srcOrd="1" destOrd="0" presId="urn:microsoft.com/office/officeart/2005/8/layout/orgChart1"/>
    <dgm:cxn modelId="{DFA3C4AA-E116-4B62-A6E3-9E4C02919D79}" type="presParOf" srcId="{D8E35500-2A3D-4E2A-BC67-B8F578A73ECA}" destId="{FD18F86A-EF80-4664-BA66-7FAEC9FE16EB}" srcOrd="1" destOrd="0" presId="urn:microsoft.com/office/officeart/2005/8/layout/orgChart1"/>
    <dgm:cxn modelId="{CA18E461-7441-48FD-BA38-8F678B7C5E06}" type="presParOf" srcId="{D8E35500-2A3D-4E2A-BC67-B8F578A73ECA}" destId="{9278E3BB-FD80-49F0-A39D-643707F0233D}" srcOrd="2" destOrd="0" presId="urn:microsoft.com/office/officeart/2005/8/layout/orgChart1"/>
    <dgm:cxn modelId="{F0B34658-0314-4EFC-B454-D6843F25D11A}" type="presParOf" srcId="{AA0E8B6F-DADA-4EC7-97CB-0162CEA77035}" destId="{0A149C55-78F0-4E1B-84C4-4A017D967DEF}"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441160" cy="4399863"/>
        <a:chOff x="0" y="0"/>
        <a:chExt cx="10441160" cy="4399863"/>
      </a:xfrm>
    </dsp:grpSpPr>
    <dsp:sp modelId="{4421F8A6-F6B9-44CA-B434-456B3F89D833}">
      <dsp:nvSpPr>
        <dsp:cNvPr id="3" name="矩形 2"/>
        <dsp:cNvSpPr/>
      </dsp:nvSpPr>
      <dsp:spPr bwMode="white">
        <a:xfrm>
          <a:off x="0" y="93629"/>
          <a:ext cx="1877906" cy="489600"/>
        </a:xfrm>
        <a:prstGeom prst="rect">
          <a:avLst/>
        </a:prstGeom>
      </dsp:spPr>
      <dsp:style>
        <a:lnRef idx="2">
          <a:schemeClr val="accent1"/>
        </a:lnRef>
        <a:fillRef idx="1">
          <a:schemeClr val="accent1"/>
        </a:fillRef>
        <a:effectRef idx="0">
          <a:scrgbClr r="0" g="0" b="0"/>
        </a:effectRef>
        <a:fontRef idx="minor">
          <a:schemeClr val="lt1"/>
        </a:fontRef>
      </dsp:style>
      <dsp:txBody>
        <a:bodyPr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b="1" dirty="0"/>
            <a:t>1.</a:t>
          </a:r>
          <a:r>
            <a:rPr lang="zh-CN" altLang="en-US" b="1" dirty="0"/>
            <a:t>截止时间</a:t>
          </a:r>
        </a:p>
      </dsp:txBody>
      <dsp:txXfrm>
        <a:off x="0" y="93629"/>
        <a:ext cx="1877906" cy="489600"/>
      </dsp:txXfrm>
    </dsp:sp>
    <dsp:sp modelId="{E47456A1-161F-4ED5-A0E9-A3D63E17F536}">
      <dsp:nvSpPr>
        <dsp:cNvPr id="4" name="矩形 3"/>
        <dsp:cNvSpPr/>
      </dsp:nvSpPr>
      <dsp:spPr bwMode="white">
        <a:xfrm>
          <a:off x="0" y="583229"/>
          <a:ext cx="1877906" cy="372300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rPr>
            <a:t>系统为准</a:t>
          </a:r>
          <a:endParaRPr lang="zh-CN" altLang="en-US" dirty="0">
            <a:solidFill>
              <a:schemeClr val="dk1"/>
            </a:solidFill>
          </a:endParaRPr>
        </a:p>
        <a:p>
          <a:pPr lvl="2">
            <a:lnSpc>
              <a:spcPct val="100000"/>
            </a:lnSpc>
            <a:spcBef>
              <a:spcPct val="0"/>
            </a:spcBef>
            <a:spcAft>
              <a:spcPct val="15000"/>
            </a:spcAft>
            <a:buChar char="•"/>
          </a:pPr>
          <a:r>
            <a:rPr lang="zh-CN" altLang="en-US" dirty="0">
              <a:solidFill>
                <a:schemeClr val="dk1"/>
              </a:solidFill>
            </a:rPr>
            <a:t>国家设定</a:t>
          </a:r>
          <a:endParaRPr lang="zh-CN" altLang="en-US" dirty="0">
            <a:solidFill>
              <a:schemeClr val="dk1"/>
            </a:solidFill>
          </a:endParaRPr>
        </a:p>
        <a:p>
          <a:pPr lvl="2">
            <a:lnSpc>
              <a:spcPct val="100000"/>
            </a:lnSpc>
            <a:spcBef>
              <a:spcPct val="0"/>
            </a:spcBef>
            <a:spcAft>
              <a:spcPct val="15000"/>
            </a:spcAft>
            <a:buChar char="•"/>
          </a:pPr>
          <a:r>
            <a:rPr lang="zh-CN" altLang="en-US" dirty="0">
              <a:solidFill>
                <a:schemeClr val="dk1"/>
              </a:solidFill>
            </a:rPr>
            <a:t>省级设定</a:t>
          </a:r>
          <a:endParaRPr>
            <a:solidFill>
              <a:schemeClr val="dk1"/>
            </a:solidFill>
          </a:endParaRPr>
        </a:p>
      </dsp:txBody>
      <dsp:txXfrm>
        <a:off x="0" y="583229"/>
        <a:ext cx="1877906" cy="3723005"/>
      </dsp:txXfrm>
    </dsp:sp>
    <dsp:sp modelId="{040AB9A0-3118-46D2-BAB6-361F823DC81B}">
      <dsp:nvSpPr>
        <dsp:cNvPr id="5" name="矩形 4"/>
        <dsp:cNvSpPr/>
      </dsp:nvSpPr>
      <dsp:spPr bwMode="white">
        <a:xfrm>
          <a:off x="2140813" y="93629"/>
          <a:ext cx="1877906" cy="489600"/>
        </a:xfrm>
        <a:prstGeom prst="rect">
          <a:avLst/>
        </a:prstGeom>
      </dsp:spPr>
      <dsp:style>
        <a:lnRef idx="2">
          <a:schemeClr val="accent1"/>
        </a:lnRef>
        <a:fillRef idx="1">
          <a:schemeClr val="accent1"/>
        </a:fillRef>
        <a:effectRef idx="0">
          <a:scrgbClr r="0" g="0" b="0"/>
        </a:effectRef>
        <a:fontRef idx="minor">
          <a:schemeClr val="lt1"/>
        </a:fontRef>
      </dsp:style>
      <dsp:txBody>
        <a:bodyPr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b="1" dirty="0"/>
            <a:t>2.</a:t>
          </a:r>
          <a:r>
            <a:rPr lang="zh-CN" altLang="en-US" b="1" dirty="0"/>
            <a:t>管理员管理</a:t>
          </a:r>
        </a:p>
      </dsp:txBody>
      <dsp:txXfrm>
        <a:off x="2140813" y="93629"/>
        <a:ext cx="1877906" cy="489600"/>
      </dsp:txXfrm>
    </dsp:sp>
    <dsp:sp modelId="{1D5E6DB2-F209-4DDF-9205-75780E638C84}">
      <dsp:nvSpPr>
        <dsp:cNvPr id="6" name="矩形 5"/>
        <dsp:cNvSpPr/>
      </dsp:nvSpPr>
      <dsp:spPr bwMode="white">
        <a:xfrm>
          <a:off x="2140813" y="583229"/>
          <a:ext cx="1877906" cy="372300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rPr>
            <a:t>市级</a:t>
          </a:r>
          <a:endParaRPr lang="zh-CN" altLang="en-US" dirty="0">
            <a:solidFill>
              <a:schemeClr val="dk1"/>
            </a:solidFill>
          </a:endParaRPr>
        </a:p>
        <a:p>
          <a:pPr lvl="2">
            <a:lnSpc>
              <a:spcPct val="100000"/>
            </a:lnSpc>
            <a:spcBef>
              <a:spcPct val="0"/>
            </a:spcBef>
            <a:spcAft>
              <a:spcPct val="15000"/>
            </a:spcAft>
            <a:buChar char="•"/>
          </a:pPr>
          <a:r>
            <a:rPr lang="zh-CN" altLang="en-US" dirty="0">
              <a:solidFill>
                <a:schemeClr val="dk1"/>
              </a:solidFill>
            </a:rPr>
            <a:t>区级</a:t>
          </a:r>
          <a:endParaRPr lang="zh-CN" altLang="en-US" dirty="0">
            <a:solidFill>
              <a:schemeClr val="dk1"/>
            </a:solidFill>
          </a:endParaRPr>
        </a:p>
        <a:p>
          <a:pPr lvl="2">
            <a:lnSpc>
              <a:spcPct val="100000"/>
            </a:lnSpc>
            <a:spcBef>
              <a:spcPct val="0"/>
            </a:spcBef>
            <a:spcAft>
              <a:spcPct val="15000"/>
            </a:spcAft>
            <a:buChar char="•"/>
          </a:pPr>
          <a:r>
            <a:rPr lang="zh-CN" altLang="en-US" dirty="0">
              <a:solidFill>
                <a:schemeClr val="dk1"/>
              </a:solidFill>
            </a:rPr>
            <a:t>县级</a:t>
          </a:r>
          <a:endParaRPr>
            <a:solidFill>
              <a:schemeClr val="dk1"/>
            </a:solidFill>
          </a:endParaRPr>
        </a:p>
      </dsp:txBody>
      <dsp:txXfrm>
        <a:off x="2140813" y="583229"/>
        <a:ext cx="1877906" cy="3723005"/>
      </dsp:txXfrm>
    </dsp:sp>
    <dsp:sp modelId="{24561EC8-B89E-4279-B107-CB3FD1E3B143}">
      <dsp:nvSpPr>
        <dsp:cNvPr id="7" name="矩形 6"/>
        <dsp:cNvSpPr/>
      </dsp:nvSpPr>
      <dsp:spPr bwMode="white">
        <a:xfrm>
          <a:off x="4281627" y="93629"/>
          <a:ext cx="1877906" cy="489600"/>
        </a:xfrm>
        <a:prstGeom prst="rect">
          <a:avLst/>
        </a:prstGeom>
      </dsp:spPr>
      <dsp:style>
        <a:lnRef idx="2">
          <a:schemeClr val="accent1"/>
        </a:lnRef>
        <a:fillRef idx="1">
          <a:schemeClr val="accent1"/>
        </a:fillRef>
        <a:effectRef idx="0">
          <a:scrgbClr r="0" g="0" b="0"/>
        </a:effectRef>
        <a:fontRef idx="minor">
          <a:schemeClr val="lt1"/>
        </a:fontRef>
      </dsp:style>
      <dsp:txBody>
        <a:bodyPr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b="1" dirty="0"/>
            <a:t>3.</a:t>
          </a:r>
          <a:r>
            <a:rPr lang="zh-CN" altLang="en-US" b="1" dirty="0"/>
            <a:t>数据管理</a:t>
          </a:r>
        </a:p>
      </dsp:txBody>
      <dsp:txXfrm>
        <a:off x="4281627" y="93629"/>
        <a:ext cx="1877906" cy="489600"/>
      </dsp:txXfrm>
    </dsp:sp>
    <dsp:sp modelId="{6A2064C2-316D-4EDA-8183-905FAD0908D5}">
      <dsp:nvSpPr>
        <dsp:cNvPr id="8" name="矩形 7"/>
        <dsp:cNvSpPr/>
      </dsp:nvSpPr>
      <dsp:spPr bwMode="white">
        <a:xfrm>
          <a:off x="4281627" y="583229"/>
          <a:ext cx="1877906" cy="372300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rPr>
            <a:t>增补孵化器或众创空间</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查看</a:t>
          </a:r>
          <a:r>
            <a:rPr lang="en-US" altLang="zh-CN" dirty="0">
              <a:solidFill>
                <a:schemeClr val="dk1"/>
              </a:solidFill>
            </a:rPr>
            <a:t>(</a:t>
          </a:r>
          <a:r>
            <a:rPr lang="zh-CN" altLang="en-US" dirty="0">
              <a:solidFill>
                <a:srgbClr val="FF0000"/>
              </a:solidFill>
            </a:rPr>
            <a:t>填报</a:t>
          </a:r>
          <a:r>
            <a:rPr lang="en-US" altLang="zh-CN" dirty="0">
              <a:solidFill>
                <a:srgbClr val="FF0000"/>
              </a:solidFill>
            </a:rPr>
            <a:t>)</a:t>
          </a:r>
          <a:r>
            <a:rPr lang="zh-CN" altLang="en-US" dirty="0">
              <a:solidFill>
                <a:schemeClr val="dk1"/>
              </a:solidFill>
            </a:rPr>
            <a:t>数据</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检查平衡关系</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审核数据和警告说明</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打回数据</a:t>
          </a:r>
          <a:endParaRPr lang="zh-CN" altLang="en-US" dirty="0">
            <a:solidFill>
              <a:schemeClr val="dk1"/>
            </a:solidFill>
          </a:endParaRPr>
        </a:p>
        <a:p>
          <a:pPr lvl="1">
            <a:lnSpc>
              <a:spcPct val="100000"/>
            </a:lnSpc>
            <a:spcBef>
              <a:spcPct val="0"/>
            </a:spcBef>
            <a:spcAft>
              <a:spcPct val="15000"/>
            </a:spcAft>
            <a:buChar char="•"/>
          </a:pPr>
          <a:r>
            <a:rPr lang="zh-CN" altLang="en-US">
              <a:solidFill>
                <a:schemeClr val="dk1"/>
              </a:solidFill>
            </a:rPr>
            <a:t>申请撤消调查单位</a:t>
          </a:r>
          <a:endParaRPr lang="zh-CN" altLang="en-US" dirty="0">
            <a:solidFill>
              <a:schemeClr val="dk1"/>
            </a:solidFill>
          </a:endParaRPr>
        </a:p>
        <a:p>
          <a:pPr lvl="1">
            <a:lnSpc>
              <a:spcPct val="100000"/>
            </a:lnSpc>
            <a:spcBef>
              <a:spcPct val="0"/>
            </a:spcBef>
            <a:spcAft>
              <a:spcPct val="15000"/>
            </a:spcAft>
            <a:buChar char="•"/>
          </a:pPr>
          <a:r>
            <a:rPr lang="zh-CN" altLang="en-US" dirty="0">
              <a:solidFill>
                <a:srgbClr val="FF0000"/>
              </a:solidFill>
            </a:rPr>
            <a:t>分配区县</a:t>
          </a:r>
          <a:endParaRPr lang="zh-CN" altLang="en-US" dirty="0">
            <a:solidFill>
              <a:srgbClr val="FF0000"/>
            </a:solidFill>
          </a:endParaRPr>
        </a:p>
        <a:p>
          <a:pPr lvl="1">
            <a:lnSpc>
              <a:spcPct val="100000"/>
            </a:lnSpc>
            <a:spcBef>
              <a:spcPct val="0"/>
            </a:spcBef>
            <a:spcAft>
              <a:spcPct val="15000"/>
            </a:spcAft>
            <a:buChar char="•"/>
          </a:pPr>
          <a:r>
            <a:rPr lang="zh-CN" altLang="en-US" dirty="0">
              <a:solidFill>
                <a:srgbClr val="FF0000"/>
              </a:solidFill>
            </a:rPr>
            <a:t>修改孵化器和众创空间密码</a:t>
          </a:r>
          <a:endParaRPr>
            <a:solidFill>
              <a:schemeClr val="dk1"/>
            </a:solidFill>
          </a:endParaRPr>
        </a:p>
      </dsp:txBody>
      <dsp:txXfrm>
        <a:off x="4281627" y="583229"/>
        <a:ext cx="1877906" cy="3723005"/>
      </dsp:txXfrm>
    </dsp:sp>
    <dsp:sp modelId="{B53AD4FB-CD6B-47DF-ADD1-DB5171423A38}">
      <dsp:nvSpPr>
        <dsp:cNvPr id="9" name="矩形 8"/>
        <dsp:cNvSpPr/>
      </dsp:nvSpPr>
      <dsp:spPr bwMode="white">
        <a:xfrm>
          <a:off x="6422440" y="93629"/>
          <a:ext cx="1877906" cy="489600"/>
        </a:xfrm>
        <a:prstGeom prst="rect">
          <a:avLst/>
        </a:prstGeom>
      </dsp:spPr>
      <dsp:style>
        <a:lnRef idx="2">
          <a:schemeClr val="accent1"/>
        </a:lnRef>
        <a:fillRef idx="1">
          <a:schemeClr val="accent1"/>
        </a:fillRef>
        <a:effectRef idx="0">
          <a:scrgbClr r="0" g="0" b="0"/>
        </a:effectRef>
        <a:fontRef idx="minor">
          <a:schemeClr val="lt1"/>
        </a:fontRef>
      </dsp:style>
      <dsp:txBody>
        <a:bodyPr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b="1" dirty="0"/>
            <a:t>4.</a:t>
          </a:r>
          <a:r>
            <a:rPr lang="zh-CN" altLang="en-US" b="1" dirty="0"/>
            <a:t>汇总审核</a:t>
          </a:r>
        </a:p>
      </dsp:txBody>
      <dsp:txXfrm>
        <a:off x="6422440" y="93629"/>
        <a:ext cx="1877906" cy="489600"/>
      </dsp:txXfrm>
    </dsp:sp>
    <dsp:sp modelId="{9DBCD45C-D866-42C0-9B7F-78BC4F8F496B}">
      <dsp:nvSpPr>
        <dsp:cNvPr id="10" name="矩形 9"/>
        <dsp:cNvSpPr/>
      </dsp:nvSpPr>
      <dsp:spPr bwMode="white">
        <a:xfrm>
          <a:off x="6422440" y="583229"/>
          <a:ext cx="1877906" cy="372300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rPr>
            <a:t>汇总数据与上年比较</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基础数据与上年比较</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基础数据排序</a:t>
          </a:r>
          <a:endParaRPr>
            <a:solidFill>
              <a:schemeClr val="dk1"/>
            </a:solidFill>
          </a:endParaRPr>
        </a:p>
      </dsp:txBody>
      <dsp:txXfrm>
        <a:off x="6422440" y="583229"/>
        <a:ext cx="1877906" cy="3723005"/>
      </dsp:txXfrm>
    </dsp:sp>
    <dsp:sp modelId="{79BF4043-3D90-42E7-909B-54950B298E6F}">
      <dsp:nvSpPr>
        <dsp:cNvPr id="11" name="矩形 10"/>
        <dsp:cNvSpPr/>
      </dsp:nvSpPr>
      <dsp:spPr bwMode="white">
        <a:xfrm>
          <a:off x="8563254" y="93629"/>
          <a:ext cx="1877906" cy="489600"/>
        </a:xfrm>
        <a:prstGeom prst="rect">
          <a:avLst/>
        </a:prstGeom>
      </dsp:spPr>
      <dsp:style>
        <a:lnRef idx="2">
          <a:schemeClr val="accent1"/>
        </a:lnRef>
        <a:fillRef idx="1">
          <a:schemeClr val="accent1"/>
        </a:fillRef>
        <a:effectRef idx="0">
          <a:scrgbClr r="0" g="0" b="0"/>
        </a:effectRef>
        <a:fontRef idx="minor">
          <a:schemeClr val="lt1"/>
        </a:fontRef>
      </dsp:style>
      <dsp:txBody>
        <a:bodyPr lIns="120904" tIns="69088" rIns="120904" bIns="69088"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b="1" dirty="0"/>
            <a:t>5.</a:t>
          </a:r>
          <a:r>
            <a:rPr lang="zh-CN" altLang="en-US" b="1" dirty="0"/>
            <a:t>数据成果</a:t>
          </a:r>
        </a:p>
      </dsp:txBody>
      <dsp:txXfrm>
        <a:off x="8563254" y="93629"/>
        <a:ext cx="1877906" cy="489600"/>
      </dsp:txXfrm>
    </dsp:sp>
    <dsp:sp modelId="{5CE0B7DD-C246-4C58-84A6-18869E99B3A1}">
      <dsp:nvSpPr>
        <dsp:cNvPr id="12" name="矩形 11"/>
        <dsp:cNvSpPr/>
      </dsp:nvSpPr>
      <dsp:spPr bwMode="white">
        <a:xfrm>
          <a:off x="8563254" y="583229"/>
          <a:ext cx="1877906" cy="3723005"/>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90678" tIns="90678" rIns="120904" bIns="136017" anchor="t"/>
        <a:lstStyle>
          <a:lvl1pPr algn="l">
            <a:defRPr sz="17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1">
            <a:lnSpc>
              <a:spcPct val="100000"/>
            </a:lnSpc>
            <a:spcBef>
              <a:spcPct val="0"/>
            </a:spcBef>
            <a:spcAft>
              <a:spcPct val="15000"/>
            </a:spcAft>
            <a:buChar char="•"/>
          </a:pPr>
          <a:r>
            <a:rPr lang="zh-CN" altLang="en-US" dirty="0">
              <a:solidFill>
                <a:schemeClr val="dk1"/>
              </a:solidFill>
            </a:rPr>
            <a:t>自定义导出</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自定义汇总</a:t>
          </a:r>
          <a:endParaRPr lang="zh-CN" altLang="en-US" dirty="0">
            <a:solidFill>
              <a:schemeClr val="dk1"/>
            </a:solidFill>
          </a:endParaRPr>
        </a:p>
        <a:p>
          <a:pPr lvl="1">
            <a:lnSpc>
              <a:spcPct val="100000"/>
            </a:lnSpc>
            <a:spcBef>
              <a:spcPct val="0"/>
            </a:spcBef>
            <a:spcAft>
              <a:spcPct val="15000"/>
            </a:spcAft>
            <a:buChar char="•"/>
          </a:pPr>
          <a:r>
            <a:rPr lang="zh-CN" altLang="en-US" dirty="0">
              <a:solidFill>
                <a:schemeClr val="dk1"/>
              </a:solidFill>
            </a:rPr>
            <a:t>数据集册导出</a:t>
          </a:r>
          <a:endParaRPr>
            <a:solidFill>
              <a:schemeClr val="dk1"/>
            </a:solidFill>
          </a:endParaRPr>
        </a:p>
      </dsp:txBody>
      <dsp:txXfrm>
        <a:off x="8563254" y="583229"/>
        <a:ext cx="1877906" cy="3723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544616" cy="2111382"/>
        <a:chOff x="0" y="0"/>
        <a:chExt cx="5544616" cy="2111382"/>
      </a:xfrm>
    </dsp:grpSpPr>
    <dsp:sp modelId="{3E9CB824-AF2B-47C6-8CB1-7FFFDCFFA00D}">
      <dsp:nvSpPr>
        <dsp:cNvPr id="5" name="任意多边形 4"/>
        <dsp:cNvSpPr/>
      </dsp:nvSpPr>
      <dsp:spPr bwMode="white">
        <a:xfrm>
          <a:off x="810616" y="759330"/>
          <a:ext cx="980846" cy="340459"/>
        </a:xfrm>
        <a:custGeom>
          <a:avLst/>
          <a:gdLst/>
          <a:ahLst/>
          <a:cxnLst/>
          <a:pathLst>
            <a:path w="1545" h="536">
              <a:moveTo>
                <a:pt x="1545" y="0"/>
              </a:moveTo>
              <a:lnTo>
                <a:pt x="1545" y="268"/>
              </a:lnTo>
              <a:lnTo>
                <a:pt x="0" y="268"/>
              </a:lnTo>
              <a:lnTo>
                <a:pt x="0" y="536"/>
              </a:lnTo>
            </a:path>
          </a:pathLst>
        </a:custGeom>
      </dsp:spPr>
      <dsp:style>
        <a:lnRef idx="1">
          <a:schemeClr val="accent1">
            <a:shade val="60000"/>
          </a:schemeClr>
        </a:lnRef>
        <a:fillRef idx="0">
          <a:schemeClr val="accent1"/>
        </a:fillRef>
        <a:effectRef idx="0">
          <a:scrgbClr r="0" g="0" b="0"/>
        </a:effectRef>
        <a:fontRef idx="minor"/>
      </dsp:style>
      <dsp:txXfrm>
        <a:off x="810616" y="759330"/>
        <a:ext cx="980846" cy="340459"/>
      </dsp:txXfrm>
    </dsp:sp>
    <dsp:sp modelId="{52B05F40-6889-4F6B-B846-3455424AAC2F}">
      <dsp:nvSpPr>
        <dsp:cNvPr id="8" name="任意多边形 7"/>
        <dsp:cNvSpPr/>
      </dsp:nvSpPr>
      <dsp:spPr bwMode="white">
        <a:xfrm>
          <a:off x="1791462" y="759330"/>
          <a:ext cx="980846" cy="340459"/>
        </a:xfrm>
        <a:custGeom>
          <a:avLst/>
          <a:gdLst/>
          <a:ahLst/>
          <a:cxnLst/>
          <a:pathLst>
            <a:path w="1545" h="536">
              <a:moveTo>
                <a:pt x="0" y="0"/>
              </a:moveTo>
              <a:lnTo>
                <a:pt x="0" y="268"/>
              </a:lnTo>
              <a:lnTo>
                <a:pt x="1545" y="268"/>
              </a:lnTo>
              <a:lnTo>
                <a:pt x="1545" y="536"/>
              </a:lnTo>
            </a:path>
          </a:pathLst>
        </a:custGeom>
      </dsp:spPr>
      <dsp:style>
        <a:lnRef idx="1">
          <a:schemeClr val="accent1">
            <a:shade val="60000"/>
          </a:schemeClr>
        </a:lnRef>
        <a:fillRef idx="0">
          <a:schemeClr val="accent1"/>
        </a:fillRef>
        <a:effectRef idx="0">
          <a:scrgbClr r="0" g="0" b="0"/>
        </a:effectRef>
        <a:fontRef idx="minor"/>
      </dsp:style>
      <dsp:txXfrm>
        <a:off x="1791462" y="759330"/>
        <a:ext cx="980846" cy="340459"/>
      </dsp:txXfrm>
    </dsp:sp>
    <dsp:sp modelId="{4F085FF3-161B-449B-A563-F87E7D7719FF}">
      <dsp:nvSpPr>
        <dsp:cNvPr id="13" name="任意多边形 12"/>
        <dsp:cNvSpPr/>
      </dsp:nvSpPr>
      <dsp:spPr bwMode="white">
        <a:xfrm>
          <a:off x="4734000" y="738699"/>
          <a:ext cx="0" cy="340459"/>
        </a:xfrm>
        <a:custGeom>
          <a:avLst/>
          <a:gdLst/>
          <a:ahLst/>
          <a:cxnLst/>
          <a:pathLst>
            <a:path h="536">
              <a:moveTo>
                <a:pt x="0" y="0"/>
              </a:moveTo>
              <a:lnTo>
                <a:pt x="0" y="536"/>
              </a:lnTo>
            </a:path>
          </a:pathLst>
        </a:custGeom>
      </dsp:spPr>
      <dsp:style>
        <a:lnRef idx="1">
          <a:schemeClr val="accent1">
            <a:shade val="60000"/>
          </a:schemeClr>
        </a:lnRef>
        <a:fillRef idx="0">
          <a:schemeClr val="accent1"/>
        </a:fillRef>
        <a:effectRef idx="0">
          <a:scrgbClr r="0" g="0" b="0"/>
        </a:effectRef>
        <a:fontRef idx="minor"/>
      </dsp:style>
      <dsp:txXfrm>
        <a:off x="4734000" y="738699"/>
        <a:ext cx="0" cy="340459"/>
      </dsp:txXfrm>
    </dsp:sp>
    <dsp:sp modelId="{F56047A4-0136-4DB1-91E2-5208288DFF73}">
      <dsp:nvSpPr>
        <dsp:cNvPr id="3" name="矩形 2"/>
        <dsp:cNvSpPr/>
      </dsp:nvSpPr>
      <dsp:spPr bwMode="white">
        <a:xfrm>
          <a:off x="980846" y="200977"/>
          <a:ext cx="1621233" cy="558353"/>
        </a:xfrm>
        <a:prstGeom prst="rect">
          <a:avLst/>
        </a:prstGeom>
      </dsp:spPr>
      <dsp:style>
        <a:lnRef idx="0">
          <a:schemeClr val="lt1"/>
        </a:lnRef>
        <a:fillRef idx="3">
          <a:schemeClr val="accent1"/>
        </a:fillRef>
        <a:effectRef idx="2">
          <a:scrgbClr r="0" g="0" b="0"/>
        </a:effectRef>
        <a:fontRef idx="minor">
          <a:schemeClr val="lt1"/>
        </a:fontRef>
      </dsp:style>
      <dsp:txBody>
        <a:bodyPr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dirty="0"/>
            <a:t>1</a:t>
          </a:r>
          <a:r>
            <a:rPr lang="zh-CN" altLang="en-US" dirty="0"/>
            <a:t>、企业帐号</a:t>
          </a:r>
        </a:p>
      </dsp:txBody>
      <dsp:txXfrm>
        <a:off x="980846" y="200977"/>
        <a:ext cx="1621233" cy="558353"/>
      </dsp:txXfrm>
    </dsp:sp>
    <dsp:sp modelId="{BACAE3FF-D2D0-4BE1-9566-7236C908076A}">
      <dsp:nvSpPr>
        <dsp:cNvPr id="6" name="矩形 5"/>
        <dsp:cNvSpPr/>
      </dsp:nvSpPr>
      <dsp:spPr bwMode="white">
        <a:xfrm>
          <a:off x="0" y="1099789"/>
          <a:ext cx="1621233" cy="810616"/>
        </a:xfrm>
        <a:prstGeom prst="rect">
          <a:avLst/>
        </a:prstGeom>
      </dsp:spPr>
      <dsp:style>
        <a:lnRef idx="0">
          <a:schemeClr val="lt1"/>
        </a:lnRef>
        <a:fillRef idx="3">
          <a:schemeClr val="accent1"/>
        </a:fillRef>
        <a:effectRef idx="2">
          <a:scrgbClr r="0" g="0" b="0"/>
        </a:effectRef>
        <a:fontRef idx="minor">
          <a:schemeClr val="lt1"/>
        </a:fontRef>
      </dsp:style>
      <dsp:txBody>
        <a:bodyPr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企业管理员</a:t>
          </a:r>
          <a:br>
            <a:rPr lang="en-US" altLang="zh-CN" dirty="0"/>
          </a:br>
          <a:r>
            <a:rPr lang="zh-CN" altLang="en-US" dirty="0"/>
            <a:t>帐号为</a:t>
          </a:r>
          <a:r>
            <a:rPr lang="zh-CN" altLang="en-US" dirty="0">
              <a:solidFill>
                <a:srgbClr val="FFFF00"/>
              </a:solidFill>
            </a:rPr>
            <a:t>信用代码</a:t>
          </a:r>
        </a:p>
      </dsp:txBody>
      <dsp:txXfrm>
        <a:off x="0" y="1099789"/>
        <a:ext cx="1621233" cy="810616"/>
      </dsp:txXfrm>
    </dsp:sp>
    <dsp:sp modelId="{7D43BA00-A484-46A8-A3A5-92845E7426F8}">
      <dsp:nvSpPr>
        <dsp:cNvPr id="9" name="矩形 8"/>
        <dsp:cNvSpPr/>
      </dsp:nvSpPr>
      <dsp:spPr bwMode="white">
        <a:xfrm>
          <a:off x="1961692" y="1099789"/>
          <a:ext cx="1621233" cy="810616"/>
        </a:xfrm>
        <a:prstGeom prst="rect">
          <a:avLst/>
        </a:prstGeom>
      </dsp:spPr>
      <dsp:style>
        <a:lnRef idx="0">
          <a:schemeClr val="lt1"/>
        </a:lnRef>
        <a:fillRef idx="3">
          <a:schemeClr val="accent1"/>
        </a:fillRef>
        <a:effectRef idx="2">
          <a:scrgbClr r="0" g="0" b="0"/>
        </a:effectRef>
        <a:fontRef idx="minor">
          <a:schemeClr val="lt1"/>
        </a:fontRef>
      </dsp:style>
      <dsp:txBody>
        <a:bodyPr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统计填报员</a:t>
          </a:r>
          <a:br>
            <a:rPr lang="en-US" altLang="zh-CN" dirty="0"/>
          </a:br>
          <a:r>
            <a:rPr lang="zh-CN" altLang="en-US" dirty="0"/>
            <a:t>帐号为</a:t>
          </a:r>
          <a:r>
            <a:rPr lang="zh-CN" altLang="en-US" dirty="0">
              <a:solidFill>
                <a:srgbClr val="FFFF00"/>
              </a:solidFill>
            </a:rPr>
            <a:t>手机号</a:t>
          </a:r>
        </a:p>
      </dsp:txBody>
      <dsp:txXfrm>
        <a:off x="1961692" y="1099789"/>
        <a:ext cx="1621233" cy="810616"/>
      </dsp:txXfrm>
    </dsp:sp>
    <dsp:sp modelId="{6B3D9605-CBEF-4427-881A-36214F67FB31}">
      <dsp:nvSpPr>
        <dsp:cNvPr id="11" name="矩形 10"/>
        <dsp:cNvSpPr/>
      </dsp:nvSpPr>
      <dsp:spPr bwMode="white">
        <a:xfrm>
          <a:off x="3923383" y="200977"/>
          <a:ext cx="1621233" cy="537722"/>
        </a:xfrm>
        <a:prstGeom prst="rect">
          <a:avLst/>
        </a:prstGeom>
      </dsp:spPr>
      <dsp:style>
        <a:lnRef idx="0">
          <a:schemeClr val="lt1"/>
        </a:lnRef>
        <a:fillRef idx="3">
          <a:schemeClr val="accent1"/>
        </a:fillRef>
        <a:effectRef idx="2">
          <a:scrgbClr r="0" g="0" b="0"/>
        </a:effectRef>
        <a:fontRef idx="minor">
          <a:schemeClr val="lt1"/>
        </a:fontRef>
      </dsp:style>
      <dsp:txBody>
        <a:bodyPr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ltLang="zh-CN" dirty="0"/>
            <a:t>2</a:t>
          </a:r>
          <a:r>
            <a:rPr lang="zh-CN" altLang="en-US" dirty="0"/>
            <a:t>、机构帐号</a:t>
          </a:r>
        </a:p>
      </dsp:txBody>
      <dsp:txXfrm>
        <a:off x="3923383" y="200977"/>
        <a:ext cx="1621233" cy="537722"/>
      </dsp:txXfrm>
    </dsp:sp>
    <dsp:sp modelId="{516A87D9-51E8-4618-BECB-996D176BCB1D}">
      <dsp:nvSpPr>
        <dsp:cNvPr id="14" name="矩形 13"/>
        <dsp:cNvSpPr/>
      </dsp:nvSpPr>
      <dsp:spPr bwMode="white">
        <a:xfrm>
          <a:off x="3923383" y="1079158"/>
          <a:ext cx="1621233" cy="810616"/>
        </a:xfrm>
        <a:prstGeom prst="rect">
          <a:avLst/>
        </a:prstGeom>
      </dsp:spPr>
      <dsp:style>
        <a:lnRef idx="0">
          <a:schemeClr val="lt1"/>
        </a:lnRef>
        <a:fillRef idx="3">
          <a:schemeClr val="accent1"/>
        </a:fillRef>
        <a:effectRef idx="2">
          <a:scrgbClr r="0" g="0" b="0"/>
        </a:effectRef>
        <a:fontRef idx="minor">
          <a:schemeClr val="lt1"/>
        </a:fontRef>
      </dsp:style>
      <dsp:txBody>
        <a:bodyPr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统计填报员</a:t>
          </a:r>
          <a:br>
            <a:rPr lang="en-US" altLang="zh-CN" dirty="0"/>
          </a:br>
          <a:r>
            <a:rPr lang="zh-CN" altLang="en-US" dirty="0"/>
            <a:t>帐号</a:t>
          </a:r>
          <a:r>
            <a:rPr lang="zh-CN" altLang="zh-CN" dirty="0">
              <a:solidFill>
                <a:srgbClr val="FFFF00"/>
              </a:solidFill>
            </a:rPr>
            <a:t>在系统查看</a:t>
          </a:r>
        </a:p>
      </dsp:txBody>
      <dsp:txXfrm>
        <a:off x="3923383" y="1079158"/>
        <a:ext cx="1621233" cy="810616"/>
      </dsp:txXfrm>
    </dsp:sp>
    <dsp:sp modelId="{4BB2A2FC-F88A-4ADD-B009-FD30BA6841B0}">
      <dsp:nvSpPr>
        <dsp:cNvPr id="4" name="矩形 3" hidden="1"/>
        <dsp:cNvSpPr/>
      </dsp:nvSpPr>
      <dsp:spPr>
        <a:xfrm>
          <a:off x="980846" y="200977"/>
          <a:ext cx="324247" cy="558353"/>
        </a:xfrm>
        <a:prstGeom prst="rect">
          <a:avLst/>
        </a:prstGeom>
      </dsp:spPr>
      <dsp:txXfrm>
        <a:off x="980846" y="200977"/>
        <a:ext cx="324247" cy="558353"/>
      </dsp:txXfrm>
    </dsp:sp>
    <dsp:sp modelId="{2385641E-DE4D-475E-9C25-87DFD5B5BC99}">
      <dsp:nvSpPr>
        <dsp:cNvPr id="7" name="矩形 6" hidden="1"/>
        <dsp:cNvSpPr/>
      </dsp:nvSpPr>
      <dsp:spPr>
        <a:xfrm>
          <a:off x="1296986" y="1099789"/>
          <a:ext cx="324247" cy="810616"/>
        </a:xfrm>
        <a:prstGeom prst="rect">
          <a:avLst/>
        </a:prstGeom>
      </dsp:spPr>
      <dsp:txXfrm>
        <a:off x="1296986" y="1099789"/>
        <a:ext cx="324247" cy="810616"/>
      </dsp:txXfrm>
    </dsp:sp>
    <dsp:sp modelId="{D8A1D0E6-571D-44D6-AE90-9C2671A01578}">
      <dsp:nvSpPr>
        <dsp:cNvPr id="10" name="矩形 9" hidden="1"/>
        <dsp:cNvSpPr/>
      </dsp:nvSpPr>
      <dsp:spPr>
        <a:xfrm>
          <a:off x="3258678" y="1099789"/>
          <a:ext cx="324247" cy="810616"/>
        </a:xfrm>
        <a:prstGeom prst="rect">
          <a:avLst/>
        </a:prstGeom>
      </dsp:spPr>
      <dsp:txXfrm>
        <a:off x="3258678" y="1099789"/>
        <a:ext cx="324247" cy="810616"/>
      </dsp:txXfrm>
    </dsp:sp>
    <dsp:sp modelId="{070C6FDD-531E-4AD8-B807-14B1B3A6B24F}">
      <dsp:nvSpPr>
        <dsp:cNvPr id="12" name="矩形 11" hidden="1"/>
        <dsp:cNvSpPr/>
      </dsp:nvSpPr>
      <dsp:spPr>
        <a:xfrm>
          <a:off x="3923383" y="200977"/>
          <a:ext cx="324247" cy="537722"/>
        </a:xfrm>
        <a:prstGeom prst="rect">
          <a:avLst/>
        </a:prstGeom>
      </dsp:spPr>
      <dsp:txXfrm>
        <a:off x="3923383" y="200977"/>
        <a:ext cx="324247" cy="537722"/>
      </dsp:txXfrm>
    </dsp:sp>
    <dsp:sp modelId="{D1C32D7C-D2D0-4071-BCFA-BF6E34FE3774}">
      <dsp:nvSpPr>
        <dsp:cNvPr id="15" name="矩形 14" hidden="1"/>
        <dsp:cNvSpPr/>
      </dsp:nvSpPr>
      <dsp:spPr>
        <a:xfrm>
          <a:off x="3923383" y="1079158"/>
          <a:ext cx="324247" cy="810616"/>
        </a:xfrm>
        <a:prstGeom prst="rect">
          <a:avLst/>
        </a:prstGeom>
      </dsp:spPr>
      <dsp:txXfrm>
        <a:off x="3923383" y="1079158"/>
        <a:ext cx="324247" cy="8106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image" Target="../media/image2.png"/><Relationship Id="rId4" Type="http://schemas.openxmlformats.org/officeDocument/2006/relationships/tags" Target="../tags/tag85.xml"/><Relationship Id="rId3" Type="http://schemas.openxmlformats.org/officeDocument/2006/relationships/image" Target="../media/image6.jpeg"/><Relationship Id="rId2" Type="http://schemas.openxmlformats.org/officeDocument/2006/relationships/tags" Target="../tags/tag84.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image" Target="../media/image4.png"/><Relationship Id="rId4" Type="http://schemas.openxmlformats.org/officeDocument/2006/relationships/tags" Target="../tags/tag20.xml"/><Relationship Id="rId3" Type="http://schemas.openxmlformats.org/officeDocument/2006/relationships/image" Target="../media/image3.jpeg"/><Relationship Id="rId2" Type="http://schemas.openxmlformats.org/officeDocument/2006/relationships/tags" Target="../tags/tag19.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image" Target="../media/image5.jpeg"/><Relationship Id="rId3" Type="http://schemas.openxmlformats.org/officeDocument/2006/relationships/tags" Target="../tags/tag49.xml"/><Relationship Id="rId2" Type="http://schemas.openxmlformats.org/officeDocument/2006/relationships/tags" Target="../tags/tag48.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占位符 8"/>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a:off x="238128" y="225147"/>
            <a:ext cx="11715744" cy="6407706"/>
          </a:xfrm>
          <a:prstGeom prst="rect">
            <a:avLst/>
          </a:prstGeom>
        </p:spPr>
      </p:pic>
      <p:pic>
        <p:nvPicPr>
          <p:cNvPr id="4" name="图片 3" descr="图片3"/>
          <p:cNvPicPr>
            <a:picLocks noChangeAspect="1"/>
          </p:cNvPicPr>
          <p:nvPr userDrawn="1">
            <p:custDataLst>
              <p:tags r:id="rId4"/>
            </p:custDataLst>
          </p:nvPr>
        </p:nvPicPr>
        <p:blipFill>
          <a:blip r:embed="rId5"/>
          <a:stretch>
            <a:fillRect/>
          </a:stretch>
        </p:blipFill>
        <p:spPr>
          <a:xfrm>
            <a:off x="523875" y="226060"/>
            <a:ext cx="11250930" cy="6407785"/>
          </a:xfrm>
          <a:prstGeom prst="rect">
            <a:avLst/>
          </a:prstGeom>
        </p:spPr>
      </p:pic>
      <p:sp>
        <p:nvSpPr>
          <p:cNvPr id="33" name="矩形 32"/>
          <p:cNvSpPr/>
          <p:nvPr userDrawn="1">
            <p:custDataLst>
              <p:tags r:id="rId6"/>
            </p:custDataLst>
          </p:nvPr>
        </p:nvSpPr>
        <p:spPr>
          <a:xfrm>
            <a:off x="1" y="1827072"/>
            <a:ext cx="6896964" cy="3203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34" name="矩形 33"/>
          <p:cNvSpPr/>
          <p:nvPr userDrawn="1">
            <p:custDataLst>
              <p:tags r:id="rId7"/>
            </p:custDataLst>
          </p:nvPr>
        </p:nvSpPr>
        <p:spPr>
          <a:xfrm rot="5400000">
            <a:off x="-86360" y="3482975"/>
            <a:ext cx="1092835" cy="12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32" name="矩形 31"/>
          <p:cNvSpPr/>
          <p:nvPr userDrawn="1">
            <p:custDataLst>
              <p:tags r:id="rId8"/>
            </p:custDataLst>
          </p:nvPr>
        </p:nvSpPr>
        <p:spPr>
          <a:xfrm rot="5400000">
            <a:off x="9021503" y="5184527"/>
            <a:ext cx="2720482" cy="646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2"/>
            </p:custDataLst>
          </p:nvPr>
        </p:nvSpPr>
        <p:spPr>
          <a:xfrm>
            <a:off x="611826" y="3740964"/>
            <a:ext cx="6173799" cy="743950"/>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p:ph type="ctrTitle" hasCustomPrompt="1"/>
            <p:custDataLst>
              <p:tags r:id="rId13"/>
            </p:custDataLst>
          </p:nvPr>
        </p:nvSpPr>
        <p:spPr>
          <a:xfrm>
            <a:off x="611826" y="2760430"/>
            <a:ext cx="6189584" cy="899167"/>
          </a:xfrm>
        </p:spPr>
        <p:txBody>
          <a:bodyPr lIns="90000" tIns="46800" rIns="90000" bIns="0" anchor="b" anchorCtr="0">
            <a:normAutofit/>
          </a:bodyPr>
          <a:lstStyle>
            <a:lvl1pPr algn="l">
              <a:defRPr sz="4800" spc="6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flipH="1">
            <a:off x="11522119" y="5919938"/>
            <a:ext cx="613410" cy="859790"/>
            <a:chOff x="452" y="4729"/>
            <a:chExt cx="966" cy="1354"/>
          </a:xfrm>
        </p:grpSpPr>
        <p:sp>
          <p:nvSpPr>
            <p:cNvPr id="8" name="矩形 7"/>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28" name="图片 27"/>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489255" y="399312"/>
            <a:ext cx="11187034" cy="5903519"/>
          </a:xfrm>
          <a:prstGeom prst="rect">
            <a:avLst/>
          </a:prstGeom>
        </p:spPr>
      </p:pic>
      <p:pic>
        <p:nvPicPr>
          <p:cNvPr id="27" name="图片 26" descr="图片1"/>
          <p:cNvPicPr>
            <a:picLocks noChangeAspect="1"/>
          </p:cNvPicPr>
          <p:nvPr userDrawn="1">
            <p:custDataLst>
              <p:tags r:id="rId4"/>
            </p:custDataLst>
          </p:nvPr>
        </p:nvPicPr>
        <p:blipFill>
          <a:blip r:embed="rId5"/>
          <a:stretch>
            <a:fillRect/>
          </a:stretch>
        </p:blipFill>
        <p:spPr>
          <a:xfrm>
            <a:off x="471805" y="235585"/>
            <a:ext cx="11276965" cy="6361430"/>
          </a:xfrm>
          <a:prstGeom prst="rect">
            <a:avLst/>
          </a:prstGeom>
        </p:spPr>
      </p:pic>
      <p:sp>
        <p:nvSpPr>
          <p:cNvPr id="29" name="矩形 28"/>
          <p:cNvSpPr/>
          <p:nvPr userDrawn="1">
            <p:custDataLst>
              <p:tags r:id="rId6"/>
            </p:custDataLst>
          </p:nvPr>
        </p:nvSpPr>
        <p:spPr>
          <a:xfrm>
            <a:off x="2647518" y="1827073"/>
            <a:ext cx="6896964" cy="3203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2852057" y="2469777"/>
            <a:ext cx="6487886" cy="959222"/>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33" name="文本占位符 32"/>
          <p:cNvSpPr>
            <a:spLocks noGrp="1"/>
          </p:cNvSpPr>
          <p:nvPr>
            <p:ph type="body" sz="quarter" idx="13" hasCustomPrompt="1"/>
            <p:custDataLst>
              <p:tags r:id="rId11"/>
            </p:custDataLst>
          </p:nvPr>
        </p:nvSpPr>
        <p:spPr>
          <a:xfrm>
            <a:off x="2852057" y="3650167"/>
            <a:ext cx="6487886" cy="597610"/>
          </a:xfrm>
        </p:spPr>
        <p:txBody>
          <a:bodyPr lIns="90000" rIns="90000" bIns="46800">
            <a:normAutofit/>
          </a:bodyPr>
          <a:lstStyle>
            <a:lvl1pPr marL="0" indent="0" algn="ctr">
              <a:buNone/>
              <a:defRPr sz="2800" baseline="0">
                <a:solidFill>
                  <a:schemeClr val="bg1"/>
                </a:solidFill>
                <a:latin typeface="Arial" panose="020B0604020202020204" pitchFamily="34" charset="0"/>
              </a:defRPr>
            </a:lvl1pPr>
          </a:lstStyle>
          <a:p>
            <a:pPr lvl="0"/>
            <a:r>
              <a:rPr lang="zh-CN" altLang="en-US" dirty="0"/>
              <a:t>单击此处编辑文本</a:t>
            </a:r>
            <a:endParaRPr lang="zh-CN" altLang="en-US" dirty="0"/>
          </a:p>
        </p:txBody>
      </p:sp>
      <p:cxnSp>
        <p:nvCxnSpPr>
          <p:cNvPr id="34" name="直接连接符 33"/>
          <p:cNvCxnSpPr/>
          <p:nvPr userDrawn="1">
            <p:custDataLst>
              <p:tags r:id="rId12"/>
            </p:custDataLst>
          </p:nvPr>
        </p:nvCxnSpPr>
        <p:spPr>
          <a:xfrm>
            <a:off x="5767005" y="3562260"/>
            <a:ext cx="6579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11522119" y="5919938"/>
            <a:ext cx="613410" cy="859790"/>
            <a:chOff x="452" y="4729"/>
            <a:chExt cx="966" cy="1354"/>
          </a:xfrm>
        </p:grpSpPr>
        <p:sp>
          <p:nvSpPr>
            <p:cNvPr id="12" name="矩形 11"/>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custDataLst>
              <p:tags r:id="rId3"/>
            </p:custDataLst>
          </p:nvPr>
        </p:nvGrpSpPr>
        <p:grpSpPr>
          <a:xfrm flipH="1">
            <a:off x="11233785" y="5608955"/>
            <a:ext cx="613410" cy="859790"/>
            <a:chOff x="452" y="4729"/>
            <a:chExt cx="966" cy="1354"/>
          </a:xfrm>
        </p:grpSpPr>
        <p:sp>
          <p:nvSpPr>
            <p:cNvPr id="12" name="矩形 11"/>
            <p:cNvSpPr/>
            <p:nvPr userDrawn="1">
              <p:custDataLst>
                <p:tags r:id="rId4"/>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11" name="组合 10"/>
          <p:cNvGrpSpPr/>
          <p:nvPr userDrawn="1">
            <p:custDataLst>
              <p:tags r:id="rId3"/>
            </p:custDataLst>
          </p:nvPr>
        </p:nvGrpSpPr>
        <p:grpSpPr>
          <a:xfrm>
            <a:off x="141225" y="5857200"/>
            <a:ext cx="613410" cy="859790"/>
            <a:chOff x="452" y="4729"/>
            <a:chExt cx="966" cy="1354"/>
          </a:xfrm>
        </p:grpSpPr>
        <p:sp>
          <p:nvSpPr>
            <p:cNvPr id="12" name="矩形 11"/>
            <p:cNvSpPr/>
            <p:nvPr userDrawn="1">
              <p:custDataLst>
                <p:tags r:id="rId4"/>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cap="all"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cap="all" baseline="0">
                <a:solidFill>
                  <a:schemeClr val="tx1">
                    <a:lumMod val="85000"/>
                    <a:lumOff val="15000"/>
                  </a:schemeClr>
                </a:solidFill>
                <a:latin typeface="Arial" panose="020B0604020202020204" pitchFamily="34" charset="0"/>
                <a:ea typeface="微软雅黑" panose="020B0503020204020204" charset="-122"/>
              </a:defRPr>
            </a:lvl1pPr>
            <a:lvl2pPr>
              <a:defRPr cap="all" baseline="0">
                <a:solidFill>
                  <a:schemeClr val="tx1">
                    <a:lumMod val="85000"/>
                    <a:lumOff val="15000"/>
                  </a:schemeClr>
                </a:solidFill>
                <a:latin typeface="Arial" panose="020B0604020202020204" pitchFamily="34" charset="0"/>
                <a:ea typeface="微软雅黑" panose="020B0503020204020204" charset="-122"/>
              </a:defRPr>
            </a:lvl2pPr>
            <a:lvl3pPr>
              <a:defRPr cap="all" baseline="0">
                <a:solidFill>
                  <a:schemeClr val="tx1">
                    <a:lumMod val="85000"/>
                    <a:lumOff val="15000"/>
                  </a:schemeClr>
                </a:solidFill>
                <a:latin typeface="Arial" panose="020B0604020202020204" pitchFamily="34" charset="0"/>
                <a:ea typeface="微软雅黑" panose="020B0503020204020204" charset="-122"/>
              </a:defRPr>
            </a:lvl3pPr>
            <a:lvl4pPr>
              <a:defRPr cap="all" baseline="0">
                <a:solidFill>
                  <a:schemeClr val="tx1">
                    <a:lumMod val="85000"/>
                    <a:lumOff val="15000"/>
                  </a:schemeClr>
                </a:solidFill>
                <a:latin typeface="Arial" panose="020B0604020202020204" pitchFamily="34" charset="0"/>
                <a:ea typeface="微软雅黑" panose="020B0503020204020204" charset="-122"/>
              </a:defRPr>
            </a:lvl4pPr>
            <a:lvl5pPr>
              <a:defRPr cap="all"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cap="all" baseline="0">
                <a:solidFill>
                  <a:schemeClr val="tx1">
                    <a:lumMod val="85000"/>
                    <a:lumOff val="15000"/>
                  </a:schemeClr>
                </a:solidFill>
                <a:latin typeface="Arial" panose="020B0604020202020204" pitchFamily="34" charset="0"/>
                <a:ea typeface="微软雅黑" panose="020B0503020204020204" charset="-122"/>
              </a:defRPr>
            </a:lvl1pPr>
            <a:lvl2pPr>
              <a:defRPr cap="all" baseline="0">
                <a:solidFill>
                  <a:schemeClr val="tx1">
                    <a:lumMod val="85000"/>
                    <a:lumOff val="15000"/>
                  </a:schemeClr>
                </a:solidFill>
                <a:latin typeface="Arial" panose="020B0604020202020204" pitchFamily="34" charset="0"/>
                <a:ea typeface="微软雅黑" panose="020B0503020204020204" charset="-122"/>
              </a:defRPr>
            </a:lvl2pPr>
            <a:lvl3pPr>
              <a:defRPr cap="all" baseline="0">
                <a:solidFill>
                  <a:schemeClr val="tx1">
                    <a:lumMod val="85000"/>
                    <a:lumOff val="15000"/>
                  </a:schemeClr>
                </a:solidFill>
                <a:latin typeface="Arial" panose="020B0604020202020204" pitchFamily="34" charset="0"/>
                <a:ea typeface="微软雅黑" panose="020B0503020204020204" charset="-122"/>
              </a:defRPr>
            </a:lvl3pPr>
            <a:lvl4pPr>
              <a:defRPr cap="all" baseline="0">
                <a:solidFill>
                  <a:schemeClr val="tx1">
                    <a:lumMod val="85000"/>
                    <a:lumOff val="15000"/>
                  </a:schemeClr>
                </a:solidFill>
                <a:latin typeface="Arial" panose="020B0604020202020204" pitchFamily="34" charset="0"/>
                <a:ea typeface="微软雅黑" panose="020B0503020204020204" charset="-122"/>
              </a:defRPr>
            </a:lvl4pPr>
            <a:lvl5pPr>
              <a:defRPr cap="all"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3"/>
            </p:custDataLst>
          </p:nvPr>
        </p:nvGrpSpPr>
        <p:grpSpPr>
          <a:xfrm>
            <a:off x="138975" y="99305"/>
            <a:ext cx="613410" cy="859790"/>
            <a:chOff x="452" y="4729"/>
            <a:chExt cx="966" cy="1354"/>
          </a:xfrm>
        </p:grpSpPr>
        <p:sp>
          <p:nvSpPr>
            <p:cNvPr id="8" name="矩形 7"/>
            <p:cNvSpPr/>
            <p:nvPr userDrawn="1">
              <p:custDataLst>
                <p:tags r:id="rId4"/>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57785" y="105410"/>
            <a:ext cx="483235" cy="618490"/>
            <a:chOff x="452" y="4729"/>
            <a:chExt cx="966" cy="1354"/>
          </a:xfrm>
        </p:grpSpPr>
        <p:sp>
          <p:nvSpPr>
            <p:cNvPr id="10" name="矩形 9"/>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custDataLst>
              <p:tags r:id="rId5"/>
            </p:custDataLst>
          </p:nvPr>
        </p:nvGrpSpPr>
        <p:grpSpPr>
          <a:xfrm flipH="1">
            <a:off x="11621770" y="105410"/>
            <a:ext cx="483235" cy="618490"/>
            <a:chOff x="452" y="4729"/>
            <a:chExt cx="966" cy="1354"/>
          </a:xfrm>
        </p:grpSpPr>
        <p:sp>
          <p:nvSpPr>
            <p:cNvPr id="13" name="矩形 12"/>
            <p:cNvSpPr/>
            <p:nvPr userDrawn="1">
              <p:custDataLst>
                <p:tags r:id="rId6"/>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3"/>
            </p:custDataLst>
          </p:nvPr>
        </p:nvGrpSpPr>
        <p:grpSpPr>
          <a:xfrm flipH="1">
            <a:off x="11659314" y="134734"/>
            <a:ext cx="388620" cy="544830"/>
            <a:chOff x="452" y="4729"/>
            <a:chExt cx="966" cy="1354"/>
          </a:xfrm>
        </p:grpSpPr>
        <p:sp>
          <p:nvSpPr>
            <p:cNvPr id="12" name="矩形 11"/>
            <p:cNvSpPr/>
            <p:nvPr userDrawn="1">
              <p:custDataLst>
                <p:tags r:id="rId4"/>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5"/>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9" name="组合 8"/>
          <p:cNvGrpSpPr/>
          <p:nvPr userDrawn="1">
            <p:custDataLst>
              <p:tags r:id="rId3"/>
            </p:custDataLst>
          </p:nvPr>
        </p:nvGrpSpPr>
        <p:grpSpPr>
          <a:xfrm>
            <a:off x="0" y="2994025"/>
            <a:ext cx="658495" cy="859790"/>
            <a:chOff x="452" y="4729"/>
            <a:chExt cx="966" cy="1354"/>
          </a:xfrm>
        </p:grpSpPr>
        <p:sp>
          <p:nvSpPr>
            <p:cNvPr id="6" name="矩形 5"/>
            <p:cNvSpPr/>
            <p:nvPr userDrawn="1">
              <p:custDataLst>
                <p:tags r:id="rId4"/>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5"/>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custDataLst>
              <p:tags r:id="rId6"/>
            </p:custDataLst>
          </p:nvPr>
        </p:nvGrpSpPr>
        <p:grpSpPr>
          <a:xfrm flipH="1">
            <a:off x="11533505" y="3013075"/>
            <a:ext cx="658495" cy="859790"/>
            <a:chOff x="452" y="4729"/>
            <a:chExt cx="966" cy="1354"/>
          </a:xfrm>
        </p:grpSpPr>
        <p:sp>
          <p:nvSpPr>
            <p:cNvPr id="12" name="矩形 11"/>
            <p:cNvSpPr/>
            <p:nvPr userDrawn="1">
              <p:custDataLst>
                <p:tags r:id="rId7"/>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1">
          <a:gsLst>
            <a:gs pos="0">
              <a:srgbClr val="1C3884"/>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矩形 4"/>
          <p:cNvSpPr/>
          <p:nvPr userDrawn="1"/>
        </p:nvSpPr>
        <p:spPr>
          <a:xfrm>
            <a:off x="0" y="10"/>
            <a:ext cx="12192000" cy="710769"/>
          </a:xfrm>
          <a:prstGeom prst="rect">
            <a:avLst/>
          </a:prstGeom>
          <a:solidFill>
            <a:srgbClr val="1C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 name="标题 1"/>
          <p:cNvSpPr>
            <a:spLocks noGrp="1"/>
          </p:cNvSpPr>
          <p:nvPr>
            <p:ph type="title"/>
          </p:nvPr>
        </p:nvSpPr>
        <p:spPr>
          <a:xfrm>
            <a:off x="760817" y="15381"/>
            <a:ext cx="10972800" cy="677316"/>
          </a:xfrm>
          <a:prstGeom prst="rect">
            <a:avLst/>
          </a:prstGeom>
        </p:spPr>
        <p:txBody>
          <a:bodyPr anchor="ctr"/>
          <a:lstStyle>
            <a:lvl1pPr algn="l">
              <a:defRPr sz="2100" b="0">
                <a:solidFill>
                  <a:srgbClr val="FFFFFF"/>
                </a:solidFill>
              </a:defRPr>
            </a:lvl1pPr>
          </a:lstStyle>
          <a:p>
            <a:r>
              <a:rPr lang="zh-CN" altLang="en-US" dirty="0"/>
              <a:t>单击此处编辑母版标题样式</a:t>
            </a:r>
            <a:endParaRPr lang="zh-CN" altLang="en-US" dirty="0"/>
          </a:p>
        </p:txBody>
      </p:sp>
      <p:cxnSp>
        <p:nvCxnSpPr>
          <p:cNvPr id="3" name="直接连接符 2"/>
          <p:cNvCxnSpPr/>
          <p:nvPr userDrawn="1"/>
        </p:nvCxnSpPr>
        <p:spPr>
          <a:xfrm>
            <a:off x="561231" y="4"/>
            <a:ext cx="0" cy="710775"/>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rot="5400000">
            <a:off x="423479" y="235574"/>
            <a:ext cx="480000" cy="2117"/>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0" y="6525344"/>
            <a:ext cx="12192000" cy="332656"/>
          </a:xfrm>
          <a:prstGeom prst="rect">
            <a:avLst/>
          </a:prstGeom>
          <a:solidFill>
            <a:srgbClr val="1C3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矩形 7"/>
          <p:cNvSpPr/>
          <p:nvPr userDrawn="1"/>
        </p:nvSpPr>
        <p:spPr>
          <a:xfrm>
            <a:off x="9408368" y="6481470"/>
            <a:ext cx="2924711" cy="369332"/>
          </a:xfrm>
          <a:prstGeom prst="rect">
            <a:avLst/>
          </a:prstGeom>
        </p:spPr>
        <p:txBody>
          <a:bodyPr wrap="none">
            <a:spAutoFit/>
          </a:bodyPr>
          <a:lstStyle/>
          <a:p>
            <a:r>
              <a:rPr lang="en-US" altLang="zh-CN" sz="1800" dirty="0"/>
              <a:t>https://tj.chinatorch.org.cn</a:t>
            </a:r>
            <a:endParaRPr lang="zh-CN" altLang="en-US" sz="1800" dirty="0"/>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0619" y="31571"/>
            <a:ext cx="394235" cy="5948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flipH="1">
            <a:off x="11522119" y="5919938"/>
            <a:ext cx="613410" cy="859790"/>
            <a:chOff x="452" y="4729"/>
            <a:chExt cx="966" cy="1354"/>
          </a:xfrm>
        </p:grpSpPr>
        <p:sp>
          <p:nvSpPr>
            <p:cNvPr id="8" name="矩形 7"/>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22" name="图片 21"/>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descr="图片2"/>
          <p:cNvPicPr>
            <a:picLocks noChangeAspect="1"/>
          </p:cNvPicPr>
          <p:nvPr userDrawn="1">
            <p:custDataLst>
              <p:tags r:id="rId4"/>
            </p:custDataLst>
          </p:nvPr>
        </p:nvPicPr>
        <p:blipFill>
          <a:blip r:embed="rId5"/>
          <a:stretch>
            <a:fillRect/>
          </a:stretch>
        </p:blipFill>
        <p:spPr>
          <a:xfrm>
            <a:off x="95885" y="0"/>
            <a:ext cx="12000865" cy="6859905"/>
          </a:xfrm>
          <a:prstGeom prst="rect">
            <a:avLst/>
          </a:prstGeom>
        </p:spPr>
      </p:pic>
      <p:sp>
        <p:nvSpPr>
          <p:cNvPr id="23" name="矩形 22"/>
          <p:cNvSpPr/>
          <p:nvPr userDrawn="1">
            <p:custDataLst>
              <p:tags r:id="rId6"/>
            </p:custDataLst>
          </p:nvPr>
        </p:nvSpPr>
        <p:spPr>
          <a:xfrm>
            <a:off x="500744" y="1022525"/>
            <a:ext cx="6896964" cy="3203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3" name="文本占位符 2"/>
          <p:cNvSpPr>
            <a:spLocks noGrp="1"/>
          </p:cNvSpPr>
          <p:nvPr>
            <p:ph type="body" idx="1"/>
            <p:custDataLst>
              <p:tags r:id="rId10"/>
            </p:custDataLst>
          </p:nvPr>
        </p:nvSpPr>
        <p:spPr>
          <a:xfrm>
            <a:off x="1151253" y="3318164"/>
            <a:ext cx="5322114" cy="746052"/>
          </a:xfrm>
        </p:spPr>
        <p:txBody>
          <a:bodyPr lIns="90000" tIns="0" rIns="90000" bIns="46800">
            <a:normAutofit/>
          </a:bodyPr>
          <a:lstStyle>
            <a:lvl1pPr marL="0" indent="0" algn="ctr" eaLnBrk="1" fontAlgn="auto" latinLnBrk="0" hangingPunct="1">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标题 1"/>
          <p:cNvSpPr>
            <a:spLocks noGrp="1"/>
          </p:cNvSpPr>
          <p:nvPr>
            <p:ph type="title" hasCustomPrompt="1"/>
            <p:custDataLst>
              <p:tags r:id="rId11"/>
            </p:custDataLst>
          </p:nvPr>
        </p:nvSpPr>
        <p:spPr>
          <a:xfrm>
            <a:off x="1151253" y="2600129"/>
            <a:ext cx="5322114" cy="674492"/>
          </a:xfrm>
        </p:spPr>
        <p:txBody>
          <a:bodyPr lIns="90000" tIns="46800" rIns="90000" bIns="0" anchor="b" anchorCtr="0">
            <a:normAutofit/>
          </a:bodyPr>
          <a:lstStyle>
            <a:lvl1pPr algn="ctr">
              <a:defRPr sz="36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cxnSp>
        <p:nvCxnSpPr>
          <p:cNvPr id="24" name="直接连接符 23"/>
          <p:cNvCxnSpPr/>
          <p:nvPr userDrawn="1">
            <p:custDataLst>
              <p:tags r:id="rId12"/>
            </p:custDataLst>
          </p:nvPr>
        </p:nvCxnSpPr>
        <p:spPr>
          <a:xfrm>
            <a:off x="3458010" y="2543370"/>
            <a:ext cx="6579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flipH="1">
            <a:off x="11522119" y="5919938"/>
            <a:ext cx="613410" cy="859790"/>
            <a:chOff x="452" y="4729"/>
            <a:chExt cx="966" cy="1354"/>
          </a:xfrm>
        </p:grpSpPr>
        <p:sp>
          <p:nvSpPr>
            <p:cNvPr id="9" name="矩形 8"/>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1522119" y="5919938"/>
            <a:ext cx="613410" cy="859790"/>
            <a:chOff x="452" y="4729"/>
            <a:chExt cx="966" cy="1354"/>
          </a:xfrm>
        </p:grpSpPr>
        <p:sp>
          <p:nvSpPr>
            <p:cNvPr id="11" name="矩形 10"/>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225144"/>
            <a:ext cx="12192000" cy="1781456"/>
            <a:chOff x="0" y="225144"/>
            <a:chExt cx="12192000" cy="1781456"/>
          </a:xfrm>
        </p:grpSpPr>
        <p:pic>
          <p:nvPicPr>
            <p:cNvPr id="7" name="图片 6"/>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0" y="225146"/>
              <a:ext cx="12192000" cy="1601927"/>
            </a:xfrm>
            <a:prstGeom prst="rect">
              <a:avLst/>
            </a:prstGeom>
          </p:spPr>
        </p:pic>
        <p:sp>
          <p:nvSpPr>
            <p:cNvPr id="8" name="矩形 7"/>
            <p:cNvSpPr/>
            <p:nvPr userDrawn="1">
              <p:custDataLst>
                <p:tags r:id="rId5"/>
              </p:custDataLst>
            </p:nvPr>
          </p:nvSpPr>
          <p:spPr>
            <a:xfrm>
              <a:off x="489256" y="225147"/>
              <a:ext cx="1601927" cy="1601927"/>
            </a:xfrm>
            <a:prstGeom prst="rect">
              <a:avLst/>
            </a:prstGeom>
            <a:solidFill>
              <a:schemeClr val="accent3">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0100818" y="225147"/>
              <a:ext cx="1601927" cy="1601927"/>
            </a:xfrm>
            <a:prstGeom prst="rect">
              <a:avLst/>
            </a:prstGeom>
            <a:solidFill>
              <a:schemeClr val="accent3">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7"/>
              </p:custDataLst>
            </p:nvPr>
          </p:nvSpPr>
          <p:spPr>
            <a:xfrm>
              <a:off x="3878552" y="225144"/>
              <a:ext cx="4434889" cy="1781456"/>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标题 1"/>
          <p:cNvSpPr>
            <a:spLocks noGrp="1"/>
          </p:cNvSpPr>
          <p:nvPr>
            <p:ph type="title"/>
            <p:custDataLst>
              <p:tags r:id="rId8"/>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flipH="1">
            <a:off x="11522119" y="5919938"/>
            <a:ext cx="613410" cy="859790"/>
            <a:chOff x="452" y="4729"/>
            <a:chExt cx="966" cy="1354"/>
          </a:xfrm>
        </p:grpSpPr>
        <p:sp>
          <p:nvSpPr>
            <p:cNvPr id="9" name="矩形 8"/>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flipH="1">
            <a:off x="11522119" y="5919938"/>
            <a:ext cx="613410" cy="859790"/>
            <a:chOff x="452" y="4729"/>
            <a:chExt cx="966" cy="1354"/>
          </a:xfrm>
        </p:grpSpPr>
        <p:sp>
          <p:nvSpPr>
            <p:cNvPr id="8" name="矩形 7"/>
            <p:cNvSpPr/>
            <p:nvPr userDrawn="1">
              <p:custDataLst>
                <p:tags r:id="rId3"/>
              </p:custDataLst>
            </p:nvPr>
          </p:nvSpPr>
          <p:spPr>
            <a:xfrm>
              <a:off x="774" y="4729"/>
              <a:ext cx="645" cy="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71.xml"/><Relationship Id="rId24" Type="http://schemas.openxmlformats.org/officeDocument/2006/relationships/tags" Target="../tags/tag170.xml"/><Relationship Id="rId23" Type="http://schemas.openxmlformats.org/officeDocument/2006/relationships/tags" Target="../tags/tag169.xml"/><Relationship Id="rId22" Type="http://schemas.openxmlformats.org/officeDocument/2006/relationships/tags" Target="../tags/tag168.xml"/><Relationship Id="rId21" Type="http://schemas.openxmlformats.org/officeDocument/2006/relationships/tags" Target="../tags/tag167.xml"/><Relationship Id="rId20" Type="http://schemas.openxmlformats.org/officeDocument/2006/relationships/tags" Target="../tags/tag166.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7.xml"/><Relationship Id="rId2" Type="http://schemas.openxmlformats.org/officeDocument/2006/relationships/image" Target="../media/image15.png"/><Relationship Id="rId1" Type="http://schemas.openxmlformats.org/officeDocument/2006/relationships/tags" Target="../tags/tag23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9.xml"/><Relationship Id="rId2" Type="http://schemas.openxmlformats.org/officeDocument/2006/relationships/image" Target="../media/image16.png"/><Relationship Id="rId1" Type="http://schemas.openxmlformats.org/officeDocument/2006/relationships/tags" Target="../tags/tag23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24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24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openxmlformats.org/officeDocument/2006/relationships/tags" Target="../tags/tag179.xml"/><Relationship Id="rId4" Type="http://schemas.openxmlformats.org/officeDocument/2006/relationships/image" Target="../media/image8.png"/><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45.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244.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22.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2" Type="http://schemas.openxmlformats.org/officeDocument/2006/relationships/notesSlide" Target="../notesSlides/notesSlide6.xml"/><Relationship Id="rId21" Type="http://schemas.openxmlformats.org/officeDocument/2006/relationships/slideLayout" Target="../slideLayouts/slideLayout7.xml"/><Relationship Id="rId20" Type="http://schemas.openxmlformats.org/officeDocument/2006/relationships/tags" Target="../tags/tag268.xml"/><Relationship Id="rId2" Type="http://schemas.openxmlformats.org/officeDocument/2006/relationships/tags" Target="../tags/tag250.xml"/><Relationship Id="rId19" Type="http://schemas.openxmlformats.org/officeDocument/2006/relationships/tags" Target="../tags/tag267.xml"/><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tags" Target="../tags/tag264.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49.xml"/></Relationships>
</file>

<file path=ppt/slides/_rels/slide23.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2" Type="http://schemas.openxmlformats.org/officeDocument/2006/relationships/slideLayout" Target="../slideLayouts/slideLayout7.xml"/><Relationship Id="rId11" Type="http://schemas.openxmlformats.org/officeDocument/2006/relationships/tags" Target="../tags/tag274.xml"/><Relationship Id="rId10" Type="http://schemas.microsoft.com/office/2007/relationships/diagramDrawing" Target="../diagrams/drawing2.xml"/><Relationship Id="rId1" Type="http://schemas.openxmlformats.org/officeDocument/2006/relationships/tags" Target="../tags/tag2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80.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2.xml"/><Relationship Id="rId2" Type="http://schemas.openxmlformats.org/officeDocument/2006/relationships/image" Target="../media/image9.png"/><Relationship Id="rId1" Type="http://schemas.openxmlformats.org/officeDocument/2006/relationships/tags" Target="../tags/tag28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3.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4.xml"/><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5.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6.xml"/><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7.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image" Target="../media/image31.png"/><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0.xml"/><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1.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2.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3.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4.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8.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5" Type="http://schemas.openxmlformats.org/officeDocument/2006/relationships/slideLayout" Target="../slideLayouts/slideLayout7.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custDataLst>
              <p:tags r:id="rId1"/>
            </p:custDataLst>
          </p:nvPr>
        </p:nvSpPr>
        <p:spPr>
          <a:xfrm>
            <a:off x="0" y="952500"/>
            <a:ext cx="10852150" cy="5388610"/>
          </a:xfrm>
        </p:spPr>
        <p:txBody>
          <a:bodyPr/>
          <a:p>
            <a:r>
              <a:rPr lang="zh-CN" altLang="en-US" b="1" dirty="0">
                <a:solidFill>
                  <a:schemeClr val="lt1"/>
                </a:solidFill>
                <a:sym typeface="+mn-ea"/>
              </a:rPr>
              <a:t>众创孵化载体火炬统计调查工作要点</a:t>
            </a:r>
            <a:endParaRPr lang="zh-CN" altLang="en-US" b="1">
              <a:solidFill>
                <a:schemeClr val="lt1"/>
              </a:solidFill>
            </a:endParaRPr>
          </a:p>
        </p:txBody>
      </p:sp>
      <p:sp>
        <p:nvSpPr>
          <p:cNvPr id="34" name="标题 33"/>
          <p:cNvSpPr>
            <a:spLocks noGrp="1"/>
          </p:cNvSpPr>
          <p:nvPr>
            <p:ph type="ctrTitle"/>
            <p:custDataLst>
              <p:tags r:id="rId2"/>
            </p:custDataLst>
          </p:nvPr>
        </p:nvSpPr>
        <p:spPr/>
        <p:txBody>
          <a:bodyPr>
            <a:normAutofit/>
          </a:bodyPr>
          <a:p>
            <a:pPr marL="0" indent="0" algn="l">
              <a:lnSpc>
                <a:spcPct val="100000"/>
              </a:lnSpc>
              <a:spcBef>
                <a:spcPts val="0"/>
              </a:spcBef>
              <a:spcAft>
                <a:spcPts val="0"/>
              </a:spcAft>
              <a:buSzPct val="100000"/>
              <a:buNone/>
            </a:pPr>
            <a:r>
              <a:rPr lang="zh-CN" altLang="en-US" sz="4800" dirty="0">
                <a:solidFill>
                  <a:schemeClr val="lt1"/>
                </a:solidFill>
              </a:rPr>
              <a:t>系统操作指南</a:t>
            </a:r>
            <a:endParaRPr lang="zh-CN" altLang="en-US" sz="4800" dirty="0">
              <a:solidFill>
                <a:schemeClr val="lt1"/>
              </a:solidFill>
            </a:endParaRPr>
          </a:p>
        </p:txBody>
      </p:sp>
      <p:sp>
        <p:nvSpPr>
          <p:cNvPr id="35" name="副标题 34"/>
          <p:cNvSpPr>
            <a:spLocks noGrp="1"/>
          </p:cNvSpPr>
          <p:nvPr>
            <p:ph type="subTitle" idx="1"/>
            <p:custDataLst>
              <p:tags r:id="rId3"/>
            </p:custDataLst>
          </p:nvPr>
        </p:nvSpPr>
        <p:spPr/>
        <p:txBody>
          <a:bodyPr/>
          <a:p>
            <a:pPr marL="0" indent="0" algn="l">
              <a:lnSpc>
                <a:spcPct val="100000"/>
              </a:lnSpc>
              <a:spcBef>
                <a:spcPts val="0"/>
              </a:spcBef>
              <a:spcAft>
                <a:spcPts val="1000"/>
              </a:spcAft>
              <a:buSzPct val="100000"/>
              <a:buNone/>
            </a:pPr>
            <a:r>
              <a:rPr lang="zh-CN" altLang="en-US" sz="1400" dirty="0">
                <a:solidFill>
                  <a:schemeClr val="lt1"/>
                </a:solidFill>
                <a:sym typeface="+mn-ea"/>
              </a:rPr>
              <a:t>武汉市企业科技创新服务中心</a:t>
            </a:r>
            <a:endParaRPr lang="zh-CN" altLang="en-US" sz="1400" dirty="0">
              <a:solidFill>
                <a:schemeClr val="lt1"/>
              </a:solidFill>
              <a:sym typeface="+mn-ea"/>
            </a:endParaRPr>
          </a:p>
          <a:p>
            <a:pPr marL="0" indent="0" algn="l">
              <a:lnSpc>
                <a:spcPct val="100000"/>
              </a:lnSpc>
              <a:spcBef>
                <a:spcPts val="0"/>
              </a:spcBef>
              <a:spcAft>
                <a:spcPts val="1000"/>
              </a:spcAft>
              <a:buSzPct val="100000"/>
              <a:buNone/>
            </a:pPr>
            <a:r>
              <a:rPr lang="en-US" altLang="zh-CN" sz="1400" dirty="0">
                <a:solidFill>
                  <a:schemeClr val="lt1"/>
                </a:solidFill>
                <a:sym typeface="+mn-ea"/>
              </a:rPr>
              <a:t>2022</a:t>
            </a:r>
            <a:r>
              <a:rPr lang="zh-CN" altLang="en-US" sz="1400" dirty="0">
                <a:solidFill>
                  <a:schemeClr val="lt1"/>
                </a:solidFill>
                <a:sym typeface="+mn-ea"/>
              </a:rPr>
              <a:t>年</a:t>
            </a:r>
            <a:r>
              <a:rPr lang="en-US" altLang="zh-CN" sz="1400" dirty="0">
                <a:solidFill>
                  <a:schemeClr val="lt1"/>
                </a:solidFill>
                <a:sym typeface="+mn-ea"/>
              </a:rPr>
              <a:t>11</a:t>
            </a:r>
            <a:r>
              <a:rPr lang="zh-CN" altLang="en-US" sz="1400" dirty="0">
                <a:solidFill>
                  <a:schemeClr val="lt1"/>
                </a:solidFill>
                <a:sym typeface="+mn-ea"/>
              </a:rPr>
              <a:t>月</a:t>
            </a:r>
            <a:r>
              <a:rPr lang="en-US" altLang="zh-CN" sz="1400" dirty="0">
                <a:solidFill>
                  <a:schemeClr val="lt1"/>
                </a:solidFill>
                <a:sym typeface="+mn-ea"/>
              </a:rPr>
              <a:t>25</a:t>
            </a:r>
            <a:r>
              <a:rPr lang="zh-CN" altLang="en-US" sz="1400" dirty="0">
                <a:solidFill>
                  <a:schemeClr val="lt1"/>
                </a:solidFill>
                <a:sym typeface="+mn-ea"/>
              </a:rPr>
              <a:t>日</a:t>
            </a:r>
            <a:endParaRPr lang="zh-CN" altLang="en-US" sz="1400" dirty="0">
              <a:solidFill>
                <a:schemeClr val="lt1"/>
              </a:solidFill>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9052" y="908724"/>
            <a:ext cx="11547588" cy="5442880"/>
          </a:xfrm>
          <a:prstGeom prst="rect">
            <a:avLst/>
          </a:prstGeom>
        </p:spPr>
      </p:pic>
      <p:sp>
        <p:nvSpPr>
          <p:cNvPr id="13" name="对话气泡: 矩形 12"/>
          <p:cNvSpPr/>
          <p:nvPr/>
        </p:nvSpPr>
        <p:spPr>
          <a:xfrm>
            <a:off x="9192344" y="1772816"/>
            <a:ext cx="1872208" cy="432049"/>
          </a:xfrm>
          <a:prstGeom prst="wedgeRectCallout">
            <a:avLst>
              <a:gd name="adj1" fmla="val -42868"/>
              <a:gd name="adj2" fmla="val 121773"/>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rgbClr val="FFFF00"/>
                </a:solidFill>
              </a:rPr>
              <a:t>各级统计管理员帐号</a:t>
            </a:r>
            <a:r>
              <a:rPr lang="zh-CN" altLang="en-US" sz="1200" b="1" dirty="0">
                <a:solidFill>
                  <a:schemeClr val="bg2"/>
                </a:solidFill>
              </a:rPr>
              <a:t>登录</a:t>
            </a:r>
            <a:endParaRPr lang="zh-CN" altLang="en-US" sz="1200" b="1" dirty="0">
              <a:solidFill>
                <a:schemeClr val="bg2"/>
              </a:solidFill>
            </a:endParaRPr>
          </a:p>
        </p:txBody>
      </p:sp>
      <p:sp>
        <p:nvSpPr>
          <p:cNvPr id="14" name="对话气泡: 矩形 13"/>
          <p:cNvSpPr/>
          <p:nvPr/>
        </p:nvSpPr>
        <p:spPr>
          <a:xfrm>
            <a:off x="10128448" y="4581128"/>
            <a:ext cx="1440160" cy="576064"/>
          </a:xfrm>
          <a:prstGeom prst="wedgeRectCallout">
            <a:avLst>
              <a:gd name="adj1" fmla="val -37566"/>
              <a:gd name="adj2" fmla="val -107136"/>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lnSpc>
                <a:spcPts val="1800"/>
              </a:lnSpc>
            </a:pPr>
            <a:r>
              <a:rPr lang="zh-CN" altLang="en-US" sz="1200" b="1" dirty="0">
                <a:solidFill>
                  <a:schemeClr val="bg2"/>
                </a:solidFill>
              </a:rPr>
              <a:t>联系上级统计管理员重设密码</a:t>
            </a:r>
            <a:endParaRPr lang="zh-CN" altLang="en-US" sz="1200" b="1" dirty="0">
              <a:solidFill>
                <a:schemeClr val="bg2"/>
              </a:solidFill>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6982" y="883817"/>
            <a:ext cx="11506740" cy="5418103"/>
          </a:xfrm>
          <a:prstGeom prst="rect">
            <a:avLst/>
          </a:prstGeom>
        </p:spPr>
      </p:pic>
      <p:sp>
        <p:nvSpPr>
          <p:cNvPr id="9" name="对话气泡: 矩形 8"/>
          <p:cNvSpPr/>
          <p:nvPr/>
        </p:nvSpPr>
        <p:spPr>
          <a:xfrm>
            <a:off x="7644172" y="4576798"/>
            <a:ext cx="1944216" cy="648072"/>
          </a:xfrm>
          <a:prstGeom prst="wedgeRectCallout">
            <a:avLst>
              <a:gd name="adj1" fmla="val -72029"/>
              <a:gd name="adj2" fmla="val -23172"/>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在数据检查界面可以查看企业警告信息的解释原因。</a:t>
            </a:r>
            <a:endParaRPr lang="zh-CN" altLang="en-US" sz="1200" b="1" dirty="0">
              <a:solidFill>
                <a:schemeClr val="bg2"/>
              </a:solidFill>
            </a:endParaRPr>
          </a:p>
        </p:txBody>
      </p:sp>
      <p:sp>
        <p:nvSpPr>
          <p:cNvPr id="8" name="对话气泡: 矩形 7"/>
          <p:cNvSpPr/>
          <p:nvPr/>
        </p:nvSpPr>
        <p:spPr>
          <a:xfrm>
            <a:off x="6600056" y="1556792"/>
            <a:ext cx="1728192" cy="576064"/>
          </a:xfrm>
          <a:prstGeom prst="wedgeRectCallout">
            <a:avLst>
              <a:gd name="adj1" fmla="val 45152"/>
              <a:gd name="adj2" fmla="val 148277"/>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可以按帐号规则新增统计名录（机构帐号）。</a:t>
            </a:r>
            <a:endParaRPr lang="zh-CN" altLang="en-US" sz="1200" b="1" dirty="0">
              <a:solidFill>
                <a:schemeClr val="bg2"/>
              </a:solidFill>
            </a:endParaRPr>
          </a:p>
        </p:txBody>
      </p:sp>
      <p:sp>
        <p:nvSpPr>
          <p:cNvPr id="11" name="对话气泡: 矩形 10"/>
          <p:cNvSpPr/>
          <p:nvPr/>
        </p:nvSpPr>
        <p:spPr>
          <a:xfrm>
            <a:off x="6104802" y="5529050"/>
            <a:ext cx="3303566" cy="576064"/>
          </a:xfrm>
          <a:prstGeom prst="wedgeRectCallout">
            <a:avLst>
              <a:gd name="adj1" fmla="val -19676"/>
              <a:gd name="adj2" fmla="val -115734"/>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新增统计名录时，会自动向单点登录平台同步帐号，若不成功，可用此再次注册。</a:t>
            </a:r>
            <a:endParaRPr lang="zh-CN" altLang="en-US" sz="1200" b="1" dirty="0">
              <a:solidFill>
                <a:schemeClr val="bg2"/>
              </a:solidFill>
            </a:endParaRPr>
          </a:p>
        </p:txBody>
      </p:sp>
      <p:sp>
        <p:nvSpPr>
          <p:cNvPr id="12" name="对话气泡: 矩形 11"/>
          <p:cNvSpPr/>
          <p:nvPr/>
        </p:nvSpPr>
        <p:spPr>
          <a:xfrm>
            <a:off x="9026869" y="1758200"/>
            <a:ext cx="2088232" cy="648072"/>
          </a:xfrm>
          <a:prstGeom prst="wedgeRectCallout">
            <a:avLst>
              <a:gd name="adj1" fmla="val 1127"/>
              <a:gd name="adj2" fmla="val 157056"/>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上传盖章纸质报表</a:t>
            </a:r>
            <a:r>
              <a:rPr lang="zh-CN" altLang="en-US" sz="1200" b="1" dirty="0">
                <a:solidFill>
                  <a:srgbClr val="FFFF00"/>
                </a:solidFill>
              </a:rPr>
              <a:t>封面</a:t>
            </a:r>
            <a:r>
              <a:rPr lang="zh-CN" altLang="en-US" sz="1200" b="1" dirty="0">
                <a:solidFill>
                  <a:schemeClr val="bg2"/>
                </a:solidFill>
              </a:rPr>
              <a:t>扫描件，在此查看并审核扫描件。</a:t>
            </a:r>
            <a:endParaRPr lang="zh-CN" altLang="en-US" sz="1200" b="1" dirty="0">
              <a:solidFill>
                <a:schemeClr val="bg2"/>
              </a:solidFill>
            </a:endParaRPr>
          </a:p>
        </p:txBody>
      </p:sp>
      <p:sp>
        <p:nvSpPr>
          <p:cNvPr id="4" name="文本框 3"/>
          <p:cNvSpPr txBox="1"/>
          <p:nvPr>
            <p:custDataLst>
              <p:tags r:id="rId2"/>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latin typeface="微软雅黑" panose="020B0503020204020204" charset="-122"/>
                <a:ea typeface="微软雅黑" panose="020B0503020204020204" charset="-122"/>
                <a:sym typeface="+mn-ea"/>
              </a:rPr>
              <a:t>数据管理（孵化器）</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6982" y="880791"/>
            <a:ext cx="11506740" cy="5418103"/>
          </a:xfrm>
          <a:prstGeom prst="rect">
            <a:avLst/>
          </a:prstGeom>
        </p:spPr>
      </p:pic>
      <p:sp>
        <p:nvSpPr>
          <p:cNvPr id="9" name="对话气泡: 矩形 8"/>
          <p:cNvSpPr/>
          <p:nvPr/>
        </p:nvSpPr>
        <p:spPr>
          <a:xfrm>
            <a:off x="7536160" y="4401109"/>
            <a:ext cx="1944216" cy="648072"/>
          </a:xfrm>
          <a:prstGeom prst="wedgeRectCallout">
            <a:avLst>
              <a:gd name="adj1" fmla="val -60598"/>
              <a:gd name="adj2" fmla="val 4263"/>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在数据检查界面可以查看企业警告信息的解释原因。</a:t>
            </a:r>
            <a:endParaRPr lang="zh-CN" altLang="en-US" sz="1200" b="1" dirty="0">
              <a:solidFill>
                <a:schemeClr val="bg2"/>
              </a:solidFill>
            </a:endParaRPr>
          </a:p>
        </p:txBody>
      </p:sp>
      <p:sp>
        <p:nvSpPr>
          <p:cNvPr id="8" name="矩形 7"/>
          <p:cNvSpPr/>
          <p:nvPr/>
        </p:nvSpPr>
        <p:spPr>
          <a:xfrm>
            <a:off x="5532247" y="2564904"/>
            <a:ext cx="560901" cy="457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对话气泡: 矩形 10"/>
          <p:cNvSpPr/>
          <p:nvPr/>
        </p:nvSpPr>
        <p:spPr>
          <a:xfrm>
            <a:off x="6600056" y="1556792"/>
            <a:ext cx="1728192" cy="576064"/>
          </a:xfrm>
          <a:prstGeom prst="wedgeRectCallout">
            <a:avLst>
              <a:gd name="adj1" fmla="val 45152"/>
              <a:gd name="adj2" fmla="val 148277"/>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可以按帐号规则新增统计名录（机构帐号）。</a:t>
            </a:r>
            <a:endParaRPr lang="zh-CN" altLang="en-US" sz="1200" b="1" dirty="0">
              <a:solidFill>
                <a:schemeClr val="bg2"/>
              </a:solidFill>
            </a:endParaRPr>
          </a:p>
        </p:txBody>
      </p:sp>
      <p:sp>
        <p:nvSpPr>
          <p:cNvPr id="13" name="对话气泡: 矩形 12"/>
          <p:cNvSpPr/>
          <p:nvPr/>
        </p:nvSpPr>
        <p:spPr>
          <a:xfrm>
            <a:off x="6104802" y="5529050"/>
            <a:ext cx="3303566" cy="576064"/>
          </a:xfrm>
          <a:prstGeom prst="wedgeRectCallout">
            <a:avLst>
              <a:gd name="adj1" fmla="val -28710"/>
              <a:gd name="adj2" fmla="val -82665"/>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新增统计名录时，会自动向单点登录平台同步帐号，若不成功，可用此再次注册。</a:t>
            </a:r>
            <a:endParaRPr lang="zh-CN" altLang="en-US" sz="1200" b="1" dirty="0">
              <a:solidFill>
                <a:schemeClr val="bg2"/>
              </a:solidFill>
            </a:endParaRPr>
          </a:p>
        </p:txBody>
      </p:sp>
      <p:sp>
        <p:nvSpPr>
          <p:cNvPr id="14" name="对话气泡: 矩形 13"/>
          <p:cNvSpPr/>
          <p:nvPr/>
        </p:nvSpPr>
        <p:spPr>
          <a:xfrm>
            <a:off x="9120336" y="1808820"/>
            <a:ext cx="2088232" cy="648072"/>
          </a:xfrm>
          <a:prstGeom prst="wedgeRectCallout">
            <a:avLst>
              <a:gd name="adj1" fmla="val 2343"/>
              <a:gd name="adj2" fmla="val 143338"/>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上传盖章纸质报表</a:t>
            </a:r>
            <a:r>
              <a:rPr lang="zh-CN" altLang="en-US" sz="1200" b="1" dirty="0">
                <a:solidFill>
                  <a:srgbClr val="FFFF00"/>
                </a:solidFill>
              </a:rPr>
              <a:t>封面</a:t>
            </a:r>
            <a:r>
              <a:rPr lang="zh-CN" altLang="en-US" sz="1200" b="1" dirty="0">
                <a:solidFill>
                  <a:schemeClr val="bg2"/>
                </a:solidFill>
              </a:rPr>
              <a:t>扫描件，在此查看并审核扫描件。</a:t>
            </a:r>
            <a:endParaRPr lang="zh-CN" altLang="en-US" sz="1200" b="1" dirty="0">
              <a:solidFill>
                <a:schemeClr val="bg2"/>
              </a:solidFill>
            </a:endParaRPr>
          </a:p>
        </p:txBody>
      </p:sp>
      <p:sp>
        <p:nvSpPr>
          <p:cNvPr id="4" name="文本框 3"/>
          <p:cNvSpPr txBox="1"/>
          <p:nvPr>
            <p:custDataLst>
              <p:tags r:id="rId2"/>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latin typeface="微软雅黑" panose="020B0503020204020204" charset="-122"/>
                <a:ea typeface="微软雅黑" panose="020B0503020204020204" charset="-122"/>
                <a:sym typeface="+mn-ea"/>
              </a:rPr>
              <a:t>数据管理（众创空间）</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5990" y="886428"/>
            <a:ext cx="11501194" cy="5415492"/>
          </a:xfrm>
          <a:prstGeom prst="rect">
            <a:avLst/>
          </a:prstGeom>
        </p:spPr>
      </p:pic>
      <p:sp>
        <p:nvSpPr>
          <p:cNvPr id="4" name="文本框 3"/>
          <p:cNvSpPr txBox="1"/>
          <p:nvPr>
            <p:custDataLst>
              <p:tags r:id="rId2"/>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增加调查单位</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6982" y="894190"/>
            <a:ext cx="11575966" cy="5450699"/>
          </a:xfrm>
          <a:prstGeom prst="rect">
            <a:avLst/>
          </a:prstGeom>
        </p:spPr>
      </p:pic>
      <p:sp>
        <p:nvSpPr>
          <p:cNvPr id="4" name="文本框 3"/>
          <p:cNvSpPr txBox="1"/>
          <p:nvPr>
            <p:custDataLst>
              <p:tags r:id="rId2"/>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修改账号</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15406" y="880448"/>
            <a:ext cx="11575966" cy="5450699"/>
          </a:xfrm>
          <a:prstGeom prst="rect">
            <a:avLst/>
          </a:prstGeom>
        </p:spPr>
      </p:pic>
      <p:sp>
        <p:nvSpPr>
          <p:cNvPr id="4" name="文本框 3"/>
          <p:cNvSpPr txBox="1"/>
          <p:nvPr>
            <p:custDataLst>
              <p:tags r:id="rId2"/>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修改单位名称</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修改密码</a:t>
            </a:r>
            <a:endParaRPr lang="zh-CN" altLang="en-US" dirty="0">
              <a:solidFill>
                <a:schemeClr val="accent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299030" y="894810"/>
            <a:ext cx="11575966" cy="5450699"/>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操作日志</a:t>
            </a:r>
            <a:endParaRPr lang="zh-CN" altLang="en-US" dirty="0">
              <a:solidFill>
                <a:schemeClr val="accent1"/>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306982" y="886427"/>
            <a:ext cx="11710882" cy="5514226"/>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数据汇总</a:t>
            </a:r>
            <a:endParaRPr lang="zh-CN" altLang="en-US" dirty="0">
              <a:solidFill>
                <a:schemeClr val="accent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6178088" y="863802"/>
            <a:ext cx="5750560" cy="5517526"/>
          </a:xfrm>
          <a:prstGeom prst="rect">
            <a:avLst/>
          </a:prstGeom>
        </p:spPr>
      </p:pic>
      <p:sp>
        <p:nvSpPr>
          <p:cNvPr id="10" name="对话气泡: 矩形 9"/>
          <p:cNvSpPr/>
          <p:nvPr/>
        </p:nvSpPr>
        <p:spPr>
          <a:xfrm>
            <a:off x="7315747" y="4365104"/>
            <a:ext cx="3240360" cy="792088"/>
          </a:xfrm>
          <a:prstGeom prst="wedgeRectCallout">
            <a:avLst>
              <a:gd name="adj1" fmla="val -59622"/>
              <a:gd name="adj2" fmla="val -23774"/>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数据规模、增长率、占比、排序等</a:t>
            </a:r>
            <a:r>
              <a:rPr lang="zh-CN" altLang="en-US" sz="1200" b="1" dirty="0">
                <a:solidFill>
                  <a:srgbClr val="FFFF00"/>
                </a:solidFill>
              </a:rPr>
              <a:t>数值计算</a:t>
            </a:r>
            <a:r>
              <a:rPr lang="zh-CN" altLang="en-US" sz="1200" b="1" dirty="0">
                <a:solidFill>
                  <a:schemeClr val="bg2"/>
                </a:solidFill>
              </a:rPr>
              <a:t>，统</a:t>
            </a:r>
            <a:r>
              <a:rPr lang="zh-CN" altLang="en-US" sz="1200" b="1" dirty="0">
                <a:solidFill>
                  <a:srgbClr val="FFFF00"/>
                </a:solidFill>
              </a:rPr>
              <a:t>计图表</a:t>
            </a:r>
            <a:r>
              <a:rPr lang="zh-CN" altLang="en-US" sz="1200" b="1" dirty="0">
                <a:solidFill>
                  <a:schemeClr val="bg2"/>
                </a:solidFill>
              </a:rPr>
              <a:t>和</a:t>
            </a:r>
            <a:r>
              <a:rPr lang="zh-CN" altLang="en-US" sz="1200" b="1" dirty="0">
                <a:solidFill>
                  <a:srgbClr val="FFFF00"/>
                </a:solidFill>
              </a:rPr>
              <a:t>文字描述</a:t>
            </a:r>
            <a:r>
              <a:rPr lang="zh-CN" altLang="en-US" sz="1200" b="1" dirty="0">
                <a:solidFill>
                  <a:schemeClr val="bg2"/>
                </a:solidFill>
              </a:rPr>
              <a:t>通过</a:t>
            </a:r>
            <a:r>
              <a:rPr lang="zh-CN" altLang="en-US" sz="1200" b="1" dirty="0">
                <a:solidFill>
                  <a:srgbClr val="FFFF00"/>
                </a:solidFill>
              </a:rPr>
              <a:t>点选快速生成</a:t>
            </a:r>
            <a:r>
              <a:rPr lang="zh-CN" altLang="en-US" sz="1200" b="1" dirty="0">
                <a:solidFill>
                  <a:schemeClr val="bg2"/>
                </a:solidFill>
              </a:rPr>
              <a:t>，助力数据分析报告撰写。</a:t>
            </a:r>
            <a:endParaRPr lang="zh-CN" altLang="en-US" sz="1200" b="1" dirty="0">
              <a:solidFill>
                <a:schemeClr val="bg2"/>
              </a:solidFill>
            </a:endParaRPr>
          </a:p>
        </p:txBody>
      </p:sp>
      <p:pic>
        <p:nvPicPr>
          <p:cNvPr id="5" name="图片 4"/>
          <p:cNvPicPr>
            <a:picLocks noChangeAspect="1"/>
          </p:cNvPicPr>
          <p:nvPr/>
        </p:nvPicPr>
        <p:blipFill>
          <a:blip r:embed="rId3"/>
          <a:stretch>
            <a:fillRect/>
          </a:stretch>
        </p:blipFill>
        <p:spPr>
          <a:xfrm>
            <a:off x="299689" y="880657"/>
            <a:ext cx="5647478" cy="5418622"/>
          </a:xfrm>
          <a:prstGeom prst="rect">
            <a:avLst/>
          </a:prstGeom>
        </p:spPr>
      </p:pic>
      <p:sp>
        <p:nvSpPr>
          <p:cNvPr id="7" name="矩形 6"/>
          <p:cNvSpPr/>
          <p:nvPr/>
        </p:nvSpPr>
        <p:spPr>
          <a:xfrm>
            <a:off x="619993" y="1871113"/>
            <a:ext cx="647082" cy="457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对话气泡: 矩形 11"/>
          <p:cNvSpPr/>
          <p:nvPr/>
        </p:nvSpPr>
        <p:spPr>
          <a:xfrm>
            <a:off x="2851251" y="5301208"/>
            <a:ext cx="2087856" cy="576064"/>
          </a:xfrm>
          <a:prstGeom prst="wedgeRectCallout">
            <a:avLst>
              <a:gd name="adj1" fmla="val -67965"/>
              <a:gd name="adj2" fmla="val 1541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2"/>
                </a:solidFill>
              </a:rPr>
              <a:t>检索指标和条件可以保存以备下次再用。</a:t>
            </a:r>
            <a:endParaRPr lang="zh-CN" altLang="en-US" sz="1200" b="1" dirty="0">
              <a:solidFill>
                <a:schemeClr val="bg2"/>
              </a:solidFill>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数据导出</a:t>
            </a:r>
            <a:endParaRPr lang="zh-CN" altLang="en-US" dirty="0">
              <a:solidFill>
                <a:schemeClr val="accent1"/>
              </a:solidFill>
              <a:latin typeface="微软雅黑" panose="020B0503020204020204" charset="-122"/>
              <a:ea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5977057" y="1772816"/>
            <a:ext cx="6018665" cy="3502428"/>
          </a:xfrm>
          <a:prstGeom prst="rect">
            <a:avLst/>
          </a:prstGeom>
        </p:spPr>
      </p:pic>
      <p:sp>
        <p:nvSpPr>
          <p:cNvPr id="7" name="矩形 6"/>
          <p:cNvSpPr/>
          <p:nvPr/>
        </p:nvSpPr>
        <p:spPr>
          <a:xfrm>
            <a:off x="7824192" y="1872194"/>
            <a:ext cx="1656184" cy="457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6816080" y="4967457"/>
            <a:ext cx="2232248" cy="457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3"/>
          <a:stretch>
            <a:fillRect/>
          </a:stretch>
        </p:blipFill>
        <p:spPr>
          <a:xfrm>
            <a:off x="191344" y="872706"/>
            <a:ext cx="5660819" cy="5431422"/>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184416" y="1413376"/>
            <a:ext cx="1823165" cy="400110"/>
          </a:xfrm>
          <a:prstGeom prst="rect">
            <a:avLst/>
          </a:prstGeom>
          <a:noFill/>
        </p:spPr>
        <p:txBody>
          <a:bodyPr wrap="square" rtlCol="0">
            <a:normAutofit/>
          </a:bodyPr>
          <a:lstStyle/>
          <a:p>
            <a:pPr algn="dist"/>
            <a:r>
              <a:rPr lang="en-US" altLang="zh-CN" sz="2000" dirty="0">
                <a:solidFill>
                  <a:schemeClr val="lt1"/>
                </a:solidFill>
                <a:latin typeface="Arial" panose="020B0604020202020204" pitchFamily="34" charset="0"/>
                <a:ea typeface="微软雅黑" panose="020B0503020204020204" charset="-122"/>
                <a:sym typeface="Arial" panose="020B0604020202020204" pitchFamily="34" charset="0"/>
              </a:rPr>
              <a:t>Contents</a:t>
            </a:r>
            <a:endParaRPr lang="en-US" altLang="zh-CN" sz="2000" dirty="0">
              <a:solidFill>
                <a:schemeClr val="lt1"/>
              </a:solidFill>
              <a:latin typeface="Arial" panose="020B0604020202020204" pitchFamily="34" charset="0"/>
              <a:ea typeface="微软雅黑" panose="020B0503020204020204" charset="-122"/>
              <a:sym typeface="Arial" panose="020B0604020202020204" pitchFamily="34" charset="0"/>
            </a:endParaRPr>
          </a:p>
        </p:txBody>
      </p:sp>
      <p:cxnSp>
        <p:nvCxnSpPr>
          <p:cNvPr id="3" name="直接连接符 2"/>
          <p:cNvCxnSpPr/>
          <p:nvPr>
            <p:custDataLst>
              <p:tags r:id="rId2"/>
            </p:custDataLst>
          </p:nvPr>
        </p:nvCxnSpPr>
        <p:spPr>
          <a:xfrm>
            <a:off x="5767005" y="1367655"/>
            <a:ext cx="657990" cy="0"/>
          </a:xfrm>
          <a:prstGeom prst="line">
            <a:avLst/>
          </a:prstGeom>
          <a:ln w="38100">
            <a:solidFill>
              <a:schemeClr val="lt1"/>
            </a:solidFill>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3"/>
            </p:custDataLst>
          </p:nvPr>
        </p:nvSpPr>
        <p:spPr>
          <a:xfrm>
            <a:off x="4843177" y="521418"/>
            <a:ext cx="2505645" cy="830997"/>
          </a:xfrm>
          <a:prstGeom prst="rect">
            <a:avLst/>
          </a:prstGeom>
        </p:spPr>
        <p:txBody>
          <a:bodyPr wrap="square">
            <a:normAutofit/>
          </a:bodyPr>
          <a:lstStyle/>
          <a:p>
            <a:pPr algn="ctr"/>
            <a:r>
              <a:rPr lang="zh-CN" altLang="en-US" sz="4800" b="1" dirty="0">
                <a:solidFill>
                  <a:schemeClr val="lt1"/>
                </a:solidFill>
                <a:latin typeface="Arial" panose="020B0604020202020204" pitchFamily="34" charset="0"/>
                <a:ea typeface="汉仪旗黑-85S" panose="00020600040101010101" pitchFamily="18" charset="-122"/>
                <a:sym typeface="Arial" panose="020B0604020202020204" pitchFamily="34" charset="0"/>
              </a:rPr>
              <a:t>目 录</a:t>
            </a:r>
            <a:endParaRPr lang="zh-CN" altLang="en-US" sz="4800" b="1" dirty="0">
              <a:solidFill>
                <a:schemeClr val="lt1"/>
              </a:solidFill>
              <a:latin typeface="Arial" panose="020B0604020202020204" pitchFamily="34" charset="0"/>
              <a:ea typeface="汉仪旗黑-85S" panose="00020600040101010101" pitchFamily="18" charset="-122"/>
              <a:sym typeface="Arial" panose="020B0604020202020204" pitchFamily="34" charset="0"/>
            </a:endParaRPr>
          </a:p>
        </p:txBody>
      </p:sp>
      <p:sp>
        <p:nvSpPr>
          <p:cNvPr id="24" name="文本框 23" descr="7b0a202020202262756c6c6574223a20227b5c2263617465676f727949645c223a31303030352c5c2274656d706c61746549645c223a32303233313437337d220a7d0a"/>
          <p:cNvSpPr txBox="1"/>
          <p:nvPr/>
        </p:nvSpPr>
        <p:spPr>
          <a:xfrm>
            <a:off x="642620" y="2311400"/>
            <a:ext cx="10906760" cy="3857625"/>
          </a:xfrm>
          <a:prstGeom prst="rect">
            <a:avLst/>
          </a:prstGeom>
          <a:noFill/>
        </p:spPr>
        <p:txBody>
          <a:bodyPr wrap="square" rtlCol="0">
            <a:spAutoFit/>
          </a:bodyPr>
          <a:p>
            <a:pPr algn="l">
              <a:lnSpc>
                <a:spcPct val="170000"/>
              </a:lnSpc>
              <a:spcBef>
                <a:spcPts val="0"/>
              </a:spcBef>
              <a:spcAft>
                <a:spcPts val="0"/>
              </a:spcAft>
              <a:buBlip>
                <a:blip r:embed="rId4"/>
              </a:buBlip>
            </a:pPr>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统计调查工作的意义</a:t>
            </a:r>
            <a:endParaRPr lang="zh-CN" altLang="en-US" sz="2400" b="1">
              <a:solidFill>
                <a:schemeClr val="accent1"/>
              </a:solidFill>
              <a:effectLst>
                <a:outerShdw blurRad="38100" dist="25400" dir="5400000" algn="ctr" rotWithShape="0">
                  <a:srgbClr val="6E747A">
                    <a:alpha val="43000"/>
                  </a:srgbClr>
                </a:outerShdw>
              </a:effectLst>
            </a:endParaRPr>
          </a:p>
          <a:p>
            <a:pPr algn="l">
              <a:lnSpc>
                <a:spcPct val="170000"/>
              </a:lnSpc>
              <a:spcBef>
                <a:spcPts val="0"/>
              </a:spcBef>
              <a:spcAft>
                <a:spcPts val="0"/>
              </a:spcAft>
              <a:buBlip>
                <a:blip r:embed="rId4"/>
              </a:buBlip>
            </a:pPr>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统计调查地址与时间</a:t>
            </a:r>
            <a:endParaRPr lang="zh-CN" altLang="en-US" sz="2400" b="1">
              <a:solidFill>
                <a:schemeClr val="accent1"/>
              </a:solidFill>
              <a:effectLst>
                <a:outerShdw blurRad="38100" dist="25400" dir="5400000" algn="ctr" rotWithShape="0">
                  <a:srgbClr val="6E747A">
                    <a:alpha val="43000"/>
                  </a:srgbClr>
                </a:outerShdw>
              </a:effectLst>
            </a:endParaRPr>
          </a:p>
          <a:p>
            <a:pPr algn="l">
              <a:lnSpc>
                <a:spcPct val="170000"/>
              </a:lnSpc>
              <a:spcBef>
                <a:spcPts val="0"/>
              </a:spcBef>
              <a:spcAft>
                <a:spcPts val="0"/>
              </a:spcAft>
              <a:buBlip>
                <a:blip r:embed="rId4"/>
              </a:buBlip>
            </a:pPr>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区科技主管部门统计工作内容</a:t>
            </a:r>
            <a:endParaRPr lang="zh-CN" altLang="en-US" sz="2400" b="1">
              <a:solidFill>
                <a:schemeClr val="accent1"/>
              </a:solidFill>
              <a:effectLst>
                <a:outerShdw blurRad="38100" dist="25400" dir="5400000" algn="ctr" rotWithShape="0">
                  <a:srgbClr val="6E747A">
                    <a:alpha val="43000"/>
                  </a:srgbClr>
                </a:outerShdw>
              </a:effectLst>
            </a:endParaRPr>
          </a:p>
          <a:p>
            <a:pPr algn="l">
              <a:lnSpc>
                <a:spcPct val="170000"/>
              </a:lnSpc>
              <a:spcBef>
                <a:spcPts val="0"/>
              </a:spcBef>
              <a:spcAft>
                <a:spcPts val="0"/>
              </a:spcAft>
              <a:buBlip>
                <a:blip r:embed="rId4"/>
              </a:buBlip>
            </a:pPr>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孵化器/众创空间统计工作内容</a:t>
            </a:r>
            <a:endParaRPr lang="zh-CN" altLang="en-US" sz="2400" b="1">
              <a:solidFill>
                <a:schemeClr val="accent1"/>
              </a:solidFill>
              <a:effectLst>
                <a:outerShdw blurRad="38100" dist="25400" dir="5400000" algn="ctr" rotWithShape="0">
                  <a:srgbClr val="6E747A">
                    <a:alpha val="43000"/>
                  </a:srgbClr>
                </a:outerShdw>
              </a:effectLst>
            </a:endParaRPr>
          </a:p>
          <a:p>
            <a:pPr algn="l">
              <a:lnSpc>
                <a:spcPct val="170000"/>
              </a:lnSpc>
              <a:spcBef>
                <a:spcPts val="0"/>
              </a:spcBef>
              <a:spcAft>
                <a:spcPts val="0"/>
              </a:spcAft>
              <a:buBlip>
                <a:blip r:embed="rId4"/>
              </a:buBlip>
            </a:pPr>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在孵（毕业）企业统计工作内容</a:t>
            </a:r>
            <a:endParaRPr lang="zh-CN" altLang="en-US" sz="2400" b="1">
              <a:solidFill>
                <a:schemeClr val="accent1"/>
              </a:solidFill>
              <a:effectLst>
                <a:outerShdw blurRad="38100" dist="25400" dir="5400000" algn="ctr" rotWithShape="0">
                  <a:srgbClr val="6E747A">
                    <a:alpha val="43000"/>
                  </a:srgbClr>
                </a:outerShdw>
              </a:effectLst>
            </a:endParaRPr>
          </a:p>
          <a:p>
            <a:pPr algn="l">
              <a:lnSpc>
                <a:spcPct val="170000"/>
              </a:lnSpc>
              <a:spcBef>
                <a:spcPts val="0"/>
              </a:spcBef>
              <a:spcAft>
                <a:spcPts val="0"/>
              </a:spcAft>
              <a:buBlip>
                <a:blip r:embed="rId4"/>
              </a:buBlip>
            </a:pPr>
            <a:r>
              <a:rPr lang="en-US" altLang="zh-CN" sz="2400" b="1">
                <a:solidFill>
                  <a:schemeClr val="accent1"/>
                </a:solidFill>
                <a:effectLst>
                  <a:outerShdw blurRad="38100" dist="25400" dir="5400000" algn="ctr" rotWithShape="0">
                    <a:srgbClr val="6E747A">
                      <a:alpha val="43000"/>
                    </a:srgbClr>
                  </a:outerShdw>
                </a:effectLst>
              </a:rPr>
              <a:t>  </a:t>
            </a:r>
            <a:r>
              <a:rPr lang="zh-CN" altLang="en-US" sz="2400" b="1">
                <a:solidFill>
                  <a:schemeClr val="accent1"/>
                </a:solidFill>
                <a:effectLst>
                  <a:outerShdw blurRad="38100" dist="25400" dir="5400000" algn="ctr" rotWithShape="0">
                    <a:srgbClr val="6E747A">
                      <a:alpha val="43000"/>
                    </a:srgbClr>
                  </a:outerShdw>
                </a:effectLst>
              </a:rPr>
              <a:t>其他注意事项</a:t>
            </a:r>
            <a:endParaRPr lang="zh-CN" altLang="en-US" sz="2400" b="1">
              <a:solidFill>
                <a:schemeClr val="accent1"/>
              </a:solidFill>
              <a:effectLst>
                <a:outerShdw blurRad="38100" dist="25400" dir="5400000" algn="ctr" rotWithShape="0">
                  <a:srgbClr val="6E747A">
                    <a:alpha val="43000"/>
                  </a:srgbClr>
                </a:outerShdw>
              </a:effectLst>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8455" y="26035"/>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solidFill>
                  <a:schemeClr val="accent1"/>
                </a:solidFill>
                <a:latin typeface="微软雅黑" panose="020B0503020204020204" charset="-122"/>
                <a:ea typeface="微软雅黑" panose="020B0503020204020204" charset="-122"/>
                <a:sym typeface="+mn-ea"/>
              </a:rPr>
              <a:t>数据集册</a:t>
            </a:r>
            <a:endParaRPr lang="zh-CN" altLang="en-US" dirty="0">
              <a:solidFill>
                <a:schemeClr val="accent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287023" y="1483434"/>
            <a:ext cx="5703500" cy="3893407"/>
          </a:xfrm>
          <a:prstGeom prst="rect">
            <a:avLst/>
          </a:prstGeom>
        </p:spPr>
      </p:pic>
      <p:pic>
        <p:nvPicPr>
          <p:cNvPr id="15" name="图片 14"/>
          <p:cNvPicPr>
            <a:picLocks noChangeAspect="1"/>
          </p:cNvPicPr>
          <p:nvPr/>
        </p:nvPicPr>
        <p:blipFill>
          <a:blip r:embed="rId3"/>
          <a:stretch>
            <a:fillRect/>
          </a:stretch>
        </p:blipFill>
        <p:spPr>
          <a:xfrm>
            <a:off x="6181441" y="1255510"/>
            <a:ext cx="5685298" cy="4274248"/>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custDataLst>
              <p:tags r:id="rId1"/>
            </p:custDataLst>
          </p:nvPr>
        </p:nvSpPr>
        <p:spPr>
          <a:xfrm>
            <a:off x="1150618" y="3021769"/>
            <a:ext cx="5322114" cy="674492"/>
          </a:xfrm>
        </p:spPr>
        <p:txBody>
          <a:bodyPr>
            <a:normAutofit fontScale="90000"/>
          </a:bodyPr>
          <a:p>
            <a:pPr algn="ctr"/>
            <a:r>
              <a:rPr lang="zh-CN" altLang="en-US" dirty="0">
                <a:solidFill>
                  <a:schemeClr val="lt1"/>
                </a:solidFill>
              </a:rPr>
              <a:t>众创孵化载体</a:t>
            </a:r>
            <a:br>
              <a:rPr lang="zh-CN" altLang="en-US" dirty="0">
                <a:solidFill>
                  <a:schemeClr val="lt1"/>
                </a:solidFill>
              </a:rPr>
            </a:br>
            <a:r>
              <a:rPr lang="zh-CN" altLang="en-US" dirty="0">
                <a:solidFill>
                  <a:schemeClr val="lt1"/>
                </a:solidFill>
              </a:rPr>
              <a:t>统计工作内容</a:t>
            </a:r>
            <a:endParaRPr lang="zh-CN" altLang="en-US" dirty="0">
              <a:solidFill>
                <a:schemeClr val="lt1"/>
              </a:solidFill>
            </a:endParaRPr>
          </a:p>
        </p:txBody>
      </p:sp>
      <p:sp>
        <p:nvSpPr>
          <p:cNvPr id="36" name="文本框 35"/>
          <p:cNvSpPr txBox="1"/>
          <p:nvPr>
            <p:custDataLst>
              <p:tags r:id="rId2"/>
            </p:custDataLst>
          </p:nvPr>
        </p:nvSpPr>
        <p:spPr>
          <a:xfrm>
            <a:off x="2476273" y="1340419"/>
            <a:ext cx="2670628" cy="923330"/>
          </a:xfrm>
          <a:prstGeom prst="rect">
            <a:avLst/>
          </a:prstGeom>
          <a:noFill/>
        </p:spPr>
        <p:txBody>
          <a:bodyPr wrap="square" rtlCol="0">
            <a:normAutofit/>
          </a:bodyPr>
          <a:p>
            <a:r>
              <a:rPr lang="en-US" altLang="zh-CN" sz="5400" dirty="0">
                <a:solidFill>
                  <a:schemeClr val="lt1"/>
                </a:solidFill>
                <a:uFillTx/>
                <a:latin typeface="Arial" panose="020B0604020202020204" pitchFamily="34" charset="0"/>
                <a:ea typeface="微软雅黑" panose="020B0503020204020204" charset="-122"/>
              </a:rPr>
              <a:t>Part  4</a:t>
            </a:r>
            <a:endParaRPr lang="en-US" altLang="zh-CN" sz="5400" dirty="0">
              <a:solidFill>
                <a:schemeClr val="lt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1"/>
            </p:custDataLst>
          </p:nvPr>
        </p:nvGrpSpPr>
        <p:grpSpPr>
          <a:xfrm flipH="1">
            <a:off x="11522119" y="5919938"/>
            <a:ext cx="613410" cy="859790"/>
            <a:chOff x="452" y="4729"/>
            <a:chExt cx="966" cy="1354"/>
          </a:xfrm>
        </p:grpSpPr>
        <p:sp>
          <p:nvSpPr>
            <p:cNvPr id="14" name="矩形 13"/>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5" name="矩形 14"/>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2" name="直接连接符 1"/>
          <p:cNvCxnSpPr/>
          <p:nvPr>
            <p:custDataLst>
              <p:tags r:id="rId4"/>
            </p:custDataLst>
          </p:nvPr>
        </p:nvCxnSpPr>
        <p:spPr>
          <a:xfrm>
            <a:off x="516890" y="2072640"/>
            <a:ext cx="11127105" cy="0"/>
          </a:xfrm>
          <a:prstGeom prst="line">
            <a:avLst/>
          </a:prstGeom>
          <a:ln w="3175">
            <a:solidFill>
              <a:schemeClr val="lt1"/>
            </a:solidFill>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5"/>
            </p:custDataLst>
          </p:nvPr>
        </p:nvSpPr>
        <p:spPr>
          <a:xfrm>
            <a:off x="5060315" y="659130"/>
            <a:ext cx="2070100" cy="11283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lt1"/>
              </a:solidFill>
              <a:latin typeface="微软雅黑" panose="020B0503020204020204" charset="-122"/>
              <a:ea typeface="微软雅黑" panose="020B0503020204020204" charset="-122"/>
            </a:endParaRPr>
          </a:p>
        </p:txBody>
      </p:sp>
      <p:sp>
        <p:nvSpPr>
          <p:cNvPr id="23" name="椭圆 22"/>
          <p:cNvSpPr/>
          <p:nvPr>
            <p:custDataLst>
              <p:tags r:id="rId6"/>
            </p:custDataLst>
          </p:nvPr>
        </p:nvSpPr>
        <p:spPr>
          <a:xfrm>
            <a:off x="5107940" y="712470"/>
            <a:ext cx="189230" cy="189230"/>
          </a:xfrm>
          <a:prstGeom prst="ellipse">
            <a:avLst/>
          </a:prstGeom>
          <a:solidFill>
            <a:schemeClr val="l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lt1"/>
              </a:solidFill>
              <a:latin typeface="微软雅黑" panose="020B0503020204020204" charset="-122"/>
              <a:ea typeface="微软雅黑" panose="020B0503020204020204" charset="-122"/>
            </a:endParaRPr>
          </a:p>
        </p:txBody>
      </p:sp>
      <p:sp>
        <p:nvSpPr>
          <p:cNvPr id="36" name="文本框 35"/>
          <p:cNvSpPr txBox="1"/>
          <p:nvPr>
            <p:custDataLst>
              <p:tags r:id="rId7"/>
            </p:custDataLst>
          </p:nvPr>
        </p:nvSpPr>
        <p:spPr>
          <a:xfrm>
            <a:off x="5297170" y="968375"/>
            <a:ext cx="1689100" cy="628015"/>
          </a:xfrm>
          <a:prstGeom prst="rect">
            <a:avLst/>
          </a:prstGeom>
          <a:noFill/>
        </p:spPr>
        <p:txBody>
          <a:bodyPr wrap="square" lIns="90000" tIns="46800" rIns="90000" bIns="46800" rtlCol="0">
            <a:normAutofit/>
          </a:bodyPr>
          <a:lstStyle/>
          <a:p>
            <a:pPr algn="ctr">
              <a:lnSpc>
                <a:spcPct val="120000"/>
              </a:lnSpc>
            </a:pPr>
            <a:r>
              <a:rPr lang="zh-CN" altLang="en-US" sz="1600" b="1" spc="150">
                <a:solidFill>
                  <a:schemeClr val="lt1"/>
                </a:solidFill>
                <a:latin typeface="微软雅黑" panose="020B0503020204020204" charset="-122"/>
                <a:ea typeface="微软雅黑" panose="020B0503020204020204" charset="-122"/>
              </a:rPr>
              <a:t>数据提交</a:t>
            </a:r>
            <a:endParaRPr lang="zh-CN" altLang="en-US" sz="1600" b="1" spc="150">
              <a:solidFill>
                <a:schemeClr val="lt1"/>
              </a:solidFill>
              <a:latin typeface="微软雅黑" panose="020B0503020204020204" charset="-122"/>
              <a:ea typeface="微软雅黑" panose="020B0503020204020204" charset="-122"/>
            </a:endParaRPr>
          </a:p>
        </p:txBody>
      </p:sp>
      <p:sp>
        <p:nvSpPr>
          <p:cNvPr id="37" name="矩形 36"/>
          <p:cNvSpPr/>
          <p:nvPr>
            <p:custDataLst>
              <p:tags r:id="rId8"/>
            </p:custDataLst>
          </p:nvPr>
        </p:nvSpPr>
        <p:spPr>
          <a:xfrm>
            <a:off x="7317105" y="659130"/>
            <a:ext cx="2070100" cy="11283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lt1"/>
              </a:solidFill>
              <a:latin typeface="微软雅黑" panose="020B0503020204020204" charset="-122"/>
              <a:ea typeface="微软雅黑" panose="020B0503020204020204" charset="-122"/>
            </a:endParaRPr>
          </a:p>
        </p:txBody>
      </p:sp>
      <p:sp>
        <p:nvSpPr>
          <p:cNvPr id="38" name="椭圆 37"/>
          <p:cNvSpPr/>
          <p:nvPr>
            <p:custDataLst>
              <p:tags r:id="rId9"/>
            </p:custDataLst>
          </p:nvPr>
        </p:nvSpPr>
        <p:spPr>
          <a:xfrm>
            <a:off x="7364730" y="712470"/>
            <a:ext cx="189230" cy="189230"/>
          </a:xfrm>
          <a:prstGeom prst="ellipse">
            <a:avLst/>
          </a:prstGeom>
          <a:solidFill>
            <a:schemeClr val="l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lt1"/>
              </a:solidFill>
              <a:latin typeface="微软雅黑" panose="020B0503020204020204" charset="-122"/>
              <a:ea typeface="微软雅黑" panose="020B0503020204020204" charset="-122"/>
            </a:endParaRPr>
          </a:p>
        </p:txBody>
      </p:sp>
      <p:sp>
        <p:nvSpPr>
          <p:cNvPr id="40" name="文本框 39"/>
          <p:cNvSpPr txBox="1"/>
          <p:nvPr>
            <p:custDataLst>
              <p:tags r:id="rId10"/>
            </p:custDataLst>
          </p:nvPr>
        </p:nvSpPr>
        <p:spPr>
          <a:xfrm>
            <a:off x="7553960" y="968375"/>
            <a:ext cx="1689100" cy="628015"/>
          </a:xfrm>
          <a:prstGeom prst="rect">
            <a:avLst/>
          </a:prstGeom>
          <a:noFill/>
        </p:spPr>
        <p:txBody>
          <a:bodyPr wrap="square" lIns="90000" tIns="46800" rIns="90000" bIns="46800" rtlCol="0">
            <a:normAutofit/>
          </a:bodyPr>
          <a:lstStyle/>
          <a:p>
            <a:pPr algn="ctr">
              <a:lnSpc>
                <a:spcPct val="120000"/>
              </a:lnSpc>
            </a:pPr>
            <a:r>
              <a:rPr lang="zh-CN" altLang="en-US" sz="1600" b="1" spc="150">
                <a:solidFill>
                  <a:schemeClr val="lt1"/>
                </a:solidFill>
                <a:latin typeface="微软雅黑" panose="020B0503020204020204" charset="-122"/>
                <a:ea typeface="微软雅黑" panose="020B0503020204020204" charset="-122"/>
              </a:rPr>
              <a:t>打印上传</a:t>
            </a:r>
            <a:endParaRPr lang="zh-CN" altLang="en-US" sz="1600" b="1" spc="150">
              <a:solidFill>
                <a:schemeClr val="lt1"/>
              </a:solidFill>
              <a:latin typeface="微软雅黑" panose="020B0503020204020204" charset="-122"/>
              <a:ea typeface="微软雅黑" panose="020B0503020204020204" charset="-122"/>
            </a:endParaRPr>
          </a:p>
        </p:txBody>
      </p:sp>
      <p:sp>
        <p:nvSpPr>
          <p:cNvPr id="5" name="矩形 4"/>
          <p:cNvSpPr/>
          <p:nvPr>
            <p:custDataLst>
              <p:tags r:id="rId11"/>
            </p:custDataLst>
          </p:nvPr>
        </p:nvSpPr>
        <p:spPr>
          <a:xfrm>
            <a:off x="502285" y="659130"/>
            <a:ext cx="2070100" cy="1128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lt1"/>
              </a:solidFill>
              <a:latin typeface="微软雅黑" panose="020B0503020204020204" charset="-122"/>
              <a:ea typeface="微软雅黑" panose="020B0503020204020204" charset="-122"/>
            </a:endParaRPr>
          </a:p>
        </p:txBody>
      </p:sp>
      <p:sp>
        <p:nvSpPr>
          <p:cNvPr id="6" name="椭圆 5"/>
          <p:cNvSpPr/>
          <p:nvPr>
            <p:custDataLst>
              <p:tags r:id="rId12"/>
            </p:custDataLst>
          </p:nvPr>
        </p:nvSpPr>
        <p:spPr>
          <a:xfrm>
            <a:off x="549910" y="712470"/>
            <a:ext cx="189230" cy="189230"/>
          </a:xfrm>
          <a:prstGeom prst="ellipse">
            <a:avLst/>
          </a:prstGeom>
          <a:solidFill>
            <a:schemeClr val="l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lt1"/>
              </a:solidFill>
              <a:latin typeface="微软雅黑" panose="020B0503020204020204" charset="-122"/>
              <a:ea typeface="微软雅黑" panose="020B0503020204020204" charset="-122"/>
            </a:endParaRPr>
          </a:p>
        </p:txBody>
      </p:sp>
      <p:sp>
        <p:nvSpPr>
          <p:cNvPr id="7" name="文本框 6"/>
          <p:cNvSpPr txBox="1"/>
          <p:nvPr>
            <p:custDataLst>
              <p:tags r:id="rId13"/>
            </p:custDataLst>
          </p:nvPr>
        </p:nvSpPr>
        <p:spPr>
          <a:xfrm>
            <a:off x="750570" y="967105"/>
            <a:ext cx="1689100" cy="628015"/>
          </a:xfrm>
          <a:prstGeom prst="rect">
            <a:avLst/>
          </a:prstGeom>
          <a:noFill/>
        </p:spPr>
        <p:txBody>
          <a:bodyPr wrap="square" lIns="90000" tIns="46800" rIns="90000" bIns="46800" rtlCol="0">
            <a:normAutofit/>
          </a:bodyPr>
          <a:lstStyle/>
          <a:p>
            <a:pPr algn="ctr">
              <a:lnSpc>
                <a:spcPct val="120000"/>
              </a:lnSpc>
            </a:pPr>
            <a:r>
              <a:rPr lang="zh-CN" altLang="en-US" sz="1600" b="1" spc="150">
                <a:solidFill>
                  <a:schemeClr val="lt1"/>
                </a:solidFill>
                <a:latin typeface="微软雅黑" panose="020B0503020204020204" charset="-122"/>
                <a:ea typeface="微软雅黑" panose="020B0503020204020204" charset="-122"/>
              </a:rPr>
              <a:t>数据填报</a:t>
            </a:r>
            <a:endParaRPr lang="zh-CN" altLang="en-US" sz="1600" b="1" spc="150">
              <a:solidFill>
                <a:schemeClr val="lt1"/>
              </a:solidFill>
              <a:latin typeface="微软雅黑" panose="020B0503020204020204" charset="-122"/>
              <a:ea typeface="微软雅黑" panose="020B0503020204020204" charset="-122"/>
            </a:endParaRPr>
          </a:p>
        </p:txBody>
      </p:sp>
      <p:sp>
        <p:nvSpPr>
          <p:cNvPr id="10" name="矩形 9"/>
          <p:cNvSpPr/>
          <p:nvPr>
            <p:custDataLst>
              <p:tags r:id="rId14"/>
            </p:custDataLst>
          </p:nvPr>
        </p:nvSpPr>
        <p:spPr>
          <a:xfrm>
            <a:off x="2792730" y="659130"/>
            <a:ext cx="2070100" cy="1128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lt1"/>
              </a:solidFill>
              <a:latin typeface="微软雅黑" panose="020B0503020204020204" charset="-122"/>
              <a:ea typeface="微软雅黑" panose="020B0503020204020204" charset="-122"/>
            </a:endParaRPr>
          </a:p>
        </p:txBody>
      </p:sp>
      <p:sp>
        <p:nvSpPr>
          <p:cNvPr id="11" name="椭圆 10"/>
          <p:cNvSpPr/>
          <p:nvPr>
            <p:custDataLst>
              <p:tags r:id="rId15"/>
            </p:custDataLst>
          </p:nvPr>
        </p:nvSpPr>
        <p:spPr>
          <a:xfrm>
            <a:off x="2840355" y="712470"/>
            <a:ext cx="189230" cy="189230"/>
          </a:xfrm>
          <a:prstGeom prst="ellipse">
            <a:avLst/>
          </a:prstGeom>
          <a:solidFill>
            <a:schemeClr val="l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lt1"/>
              </a:solidFill>
              <a:latin typeface="微软雅黑" panose="020B0503020204020204" charset="-122"/>
              <a:ea typeface="微软雅黑" panose="020B0503020204020204" charset="-122"/>
            </a:endParaRPr>
          </a:p>
        </p:txBody>
      </p:sp>
      <p:sp>
        <p:nvSpPr>
          <p:cNvPr id="12" name="文本框 11"/>
          <p:cNvSpPr txBox="1"/>
          <p:nvPr>
            <p:custDataLst>
              <p:tags r:id="rId16"/>
            </p:custDataLst>
          </p:nvPr>
        </p:nvSpPr>
        <p:spPr>
          <a:xfrm>
            <a:off x="3041015" y="967105"/>
            <a:ext cx="1689100" cy="628015"/>
          </a:xfrm>
          <a:prstGeom prst="rect">
            <a:avLst/>
          </a:prstGeom>
          <a:noFill/>
        </p:spPr>
        <p:txBody>
          <a:bodyPr wrap="square" lIns="90000" tIns="46800" rIns="90000" bIns="46800" rtlCol="0">
            <a:normAutofit/>
          </a:bodyPr>
          <a:lstStyle/>
          <a:p>
            <a:pPr algn="ctr">
              <a:lnSpc>
                <a:spcPct val="120000"/>
              </a:lnSpc>
            </a:pPr>
            <a:r>
              <a:rPr lang="zh-CN" altLang="en-US" sz="1600" b="1" spc="150">
                <a:solidFill>
                  <a:schemeClr val="lt1"/>
                </a:solidFill>
                <a:latin typeface="微软雅黑" panose="020B0503020204020204" charset="-122"/>
                <a:ea typeface="微软雅黑" panose="020B0503020204020204" charset="-122"/>
              </a:rPr>
              <a:t>数据检查</a:t>
            </a:r>
            <a:endParaRPr lang="zh-CN" altLang="en-US" sz="1600" b="1" spc="150">
              <a:solidFill>
                <a:schemeClr val="lt1"/>
              </a:solidFill>
              <a:latin typeface="微软雅黑" panose="020B0503020204020204" charset="-122"/>
              <a:ea typeface="微软雅黑" panose="020B0503020204020204" charset="-122"/>
            </a:endParaRPr>
          </a:p>
        </p:txBody>
      </p:sp>
      <p:sp>
        <p:nvSpPr>
          <p:cNvPr id="42" name="矩形 41"/>
          <p:cNvSpPr/>
          <p:nvPr>
            <p:custDataLst>
              <p:tags r:id="rId17"/>
            </p:custDataLst>
          </p:nvPr>
        </p:nvSpPr>
        <p:spPr>
          <a:xfrm>
            <a:off x="9573895" y="659130"/>
            <a:ext cx="2070100" cy="11283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lt1"/>
              </a:solidFill>
              <a:latin typeface="微软雅黑" panose="020B0503020204020204" charset="-122"/>
              <a:ea typeface="微软雅黑" panose="020B0503020204020204" charset="-122"/>
            </a:endParaRPr>
          </a:p>
        </p:txBody>
      </p:sp>
      <p:sp>
        <p:nvSpPr>
          <p:cNvPr id="43" name="椭圆 42"/>
          <p:cNvSpPr/>
          <p:nvPr>
            <p:custDataLst>
              <p:tags r:id="rId18"/>
            </p:custDataLst>
          </p:nvPr>
        </p:nvSpPr>
        <p:spPr>
          <a:xfrm>
            <a:off x="9621520" y="712470"/>
            <a:ext cx="189230" cy="189230"/>
          </a:xfrm>
          <a:prstGeom prst="ellipse">
            <a:avLst/>
          </a:prstGeom>
          <a:solidFill>
            <a:schemeClr val="l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lt1"/>
              </a:solidFill>
              <a:latin typeface="微软雅黑" panose="020B0503020204020204" charset="-122"/>
              <a:ea typeface="微软雅黑" panose="020B0503020204020204" charset="-122"/>
            </a:endParaRPr>
          </a:p>
        </p:txBody>
      </p:sp>
      <p:sp>
        <p:nvSpPr>
          <p:cNvPr id="44" name="文本框 43"/>
          <p:cNvSpPr txBox="1"/>
          <p:nvPr>
            <p:custDataLst>
              <p:tags r:id="rId19"/>
            </p:custDataLst>
          </p:nvPr>
        </p:nvSpPr>
        <p:spPr>
          <a:xfrm>
            <a:off x="9810115" y="968375"/>
            <a:ext cx="1689100" cy="628015"/>
          </a:xfrm>
          <a:prstGeom prst="rect">
            <a:avLst/>
          </a:prstGeom>
          <a:noFill/>
        </p:spPr>
        <p:txBody>
          <a:bodyPr wrap="square" lIns="90000" tIns="46800" rIns="90000" bIns="46800" rtlCol="0">
            <a:noAutofit/>
          </a:bodyPr>
          <a:lstStyle/>
          <a:p>
            <a:pPr algn="ctr">
              <a:lnSpc>
                <a:spcPct val="120000"/>
              </a:lnSpc>
            </a:pPr>
            <a:r>
              <a:rPr lang="zh-CN" altLang="en-US" sz="1400" b="1" spc="150">
                <a:solidFill>
                  <a:schemeClr val="lt1"/>
                </a:solidFill>
                <a:latin typeface="微软雅黑" panose="020B0503020204020204" charset="-122"/>
                <a:ea typeface="微软雅黑" panose="020B0503020204020204" charset="-122"/>
              </a:rPr>
              <a:t>添加在孵（毕业）企业信息</a:t>
            </a:r>
            <a:endParaRPr lang="zh-CN" altLang="en-US" sz="1400" b="1" spc="150">
              <a:solidFill>
                <a:schemeClr val="lt1"/>
              </a:solidFill>
              <a:latin typeface="微软雅黑" panose="020B0503020204020204" charset="-122"/>
              <a:ea typeface="微软雅黑" panose="020B0503020204020204" charset="-122"/>
            </a:endParaRPr>
          </a:p>
        </p:txBody>
      </p:sp>
      <p:sp>
        <p:nvSpPr>
          <p:cNvPr id="30" name="圆角矩形 29"/>
          <p:cNvSpPr/>
          <p:nvPr/>
        </p:nvSpPr>
        <p:spPr>
          <a:xfrm>
            <a:off x="516890" y="2634615"/>
            <a:ext cx="5188585" cy="3832225"/>
          </a:xfrm>
          <a:prstGeom prst="roundRect">
            <a:avLst>
              <a:gd name="adj" fmla="val 3138"/>
            </a:avLst>
          </a:prstGeom>
          <a:gradFill>
            <a:gsLst>
              <a:gs pos="0">
                <a:srgbClr val="007BD3"/>
              </a:gs>
              <a:gs pos="100000">
                <a:srgbClr val="0343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6" name="圆角矩形 15"/>
          <p:cNvSpPr/>
          <p:nvPr/>
        </p:nvSpPr>
        <p:spPr>
          <a:xfrm>
            <a:off x="666750" y="2777490"/>
            <a:ext cx="4844415" cy="1163320"/>
          </a:xfrm>
          <a:prstGeom prst="roundRect">
            <a:avLst>
              <a:gd name="adj" fmla="val 10375"/>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000" dirty="0">
                <a:solidFill>
                  <a:srgbClr val="FFFFFF"/>
                </a:solidFill>
              </a:rPr>
              <a:t>1</a:t>
            </a:r>
            <a:r>
              <a:rPr lang="zh-CN" altLang="en-US" sz="2000" dirty="0">
                <a:solidFill>
                  <a:srgbClr val="FFFFFF"/>
                </a:solidFill>
              </a:rPr>
              <a:t>、按行政区划级别，实行多级、逐级管理。一般由</a:t>
            </a:r>
            <a:r>
              <a:rPr lang="zh-CN" altLang="en-US" sz="2000" dirty="0">
                <a:solidFill>
                  <a:srgbClr val="FF0000"/>
                </a:solidFill>
              </a:rPr>
              <a:t>县区</a:t>
            </a:r>
            <a:r>
              <a:rPr lang="zh-CN" altLang="en-US" sz="2000" dirty="0">
                <a:solidFill>
                  <a:srgbClr val="FFFFFF"/>
                </a:solidFill>
              </a:rPr>
              <a:t>级管理员组织调查单位上报数据，并对其答疑解惑。</a:t>
            </a:r>
            <a:endParaRPr lang="zh-CN" altLang="en-US" sz="2000" dirty="0">
              <a:solidFill>
                <a:srgbClr val="FFFFFF"/>
              </a:solidFill>
            </a:endParaRPr>
          </a:p>
        </p:txBody>
      </p:sp>
      <p:sp>
        <p:nvSpPr>
          <p:cNvPr id="27" name="圆角矩形 26"/>
          <p:cNvSpPr/>
          <p:nvPr/>
        </p:nvSpPr>
        <p:spPr>
          <a:xfrm>
            <a:off x="669925" y="4208145"/>
            <a:ext cx="4841240" cy="641350"/>
          </a:xfrm>
          <a:prstGeom prst="round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000" dirty="0">
                <a:solidFill>
                  <a:srgbClr val="FFFFFF"/>
                </a:solidFill>
              </a:rPr>
              <a:t>2</a:t>
            </a:r>
            <a:r>
              <a:rPr lang="zh-CN" altLang="en-US" sz="2000" dirty="0">
                <a:solidFill>
                  <a:srgbClr val="FFFFFF"/>
                </a:solidFill>
              </a:rPr>
              <a:t>、只能在填报时间段内上报和修改数据。</a:t>
            </a:r>
            <a:endParaRPr lang="zh-CN" altLang="en-US" sz="2000" dirty="0">
              <a:solidFill>
                <a:srgbClr val="FFFFFF"/>
              </a:solidFill>
            </a:endParaRPr>
          </a:p>
        </p:txBody>
      </p:sp>
      <p:sp>
        <p:nvSpPr>
          <p:cNvPr id="28" name="圆角矩形 27"/>
          <p:cNvSpPr/>
          <p:nvPr/>
        </p:nvSpPr>
        <p:spPr>
          <a:xfrm>
            <a:off x="698500" y="5150485"/>
            <a:ext cx="4846320" cy="1085215"/>
          </a:xfrm>
          <a:prstGeom prst="roundRect">
            <a:avLst>
              <a:gd name="adj" fmla="val 9919"/>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000" dirty="0">
                <a:solidFill>
                  <a:srgbClr val="FFFFFF"/>
                </a:solidFill>
              </a:rPr>
              <a:t>3</a:t>
            </a:r>
            <a:r>
              <a:rPr lang="zh-CN" altLang="en-US" sz="2000" dirty="0">
                <a:solidFill>
                  <a:srgbClr val="FFFFFF"/>
                </a:solidFill>
              </a:rPr>
              <a:t>、数据检查提示分“错误”与“警告” 。错误信息必须修改； 警告信息需要填写说明，并由上级管理员审核。</a:t>
            </a:r>
            <a:endParaRPr lang="zh-CN" altLang="en-US" sz="2000" dirty="0">
              <a:solidFill>
                <a:srgbClr val="FFFFFF"/>
              </a:solidFill>
            </a:endParaRPr>
          </a:p>
        </p:txBody>
      </p:sp>
      <p:sp>
        <p:nvSpPr>
          <p:cNvPr id="17" name="圆角矩形 29"/>
          <p:cNvSpPr/>
          <p:nvPr/>
        </p:nvSpPr>
        <p:spPr>
          <a:xfrm>
            <a:off x="6348730" y="2634615"/>
            <a:ext cx="5095240" cy="3832225"/>
          </a:xfrm>
          <a:prstGeom prst="roundRect">
            <a:avLst>
              <a:gd name="adj" fmla="val 3138"/>
            </a:avLst>
          </a:prstGeom>
          <a:gradFill>
            <a:gsLst>
              <a:gs pos="0">
                <a:srgbClr val="14CD68"/>
              </a:gs>
              <a:gs pos="100000">
                <a:srgbClr val="0B6E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8" name="圆角矩形 31"/>
          <p:cNvSpPr/>
          <p:nvPr/>
        </p:nvSpPr>
        <p:spPr>
          <a:xfrm>
            <a:off x="6498590" y="2777490"/>
            <a:ext cx="4844415" cy="796290"/>
          </a:xfrm>
          <a:prstGeom prst="roundRect">
            <a:avLst>
              <a:gd name="adj" fmla="val 10671"/>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000" dirty="0">
                <a:solidFill>
                  <a:srgbClr val="FFFFFF"/>
                </a:solidFill>
              </a:rPr>
              <a:t>4</a:t>
            </a:r>
            <a:r>
              <a:rPr lang="zh-CN" altLang="en-US" sz="2000" dirty="0">
                <a:solidFill>
                  <a:srgbClr val="FFFFFF"/>
                </a:solidFill>
              </a:rPr>
              <a:t>、数据提交后，必须由上级管理员打回，才能修改。</a:t>
            </a:r>
            <a:endParaRPr lang="zh-CN" altLang="en-US" sz="2000" dirty="0">
              <a:solidFill>
                <a:srgbClr val="FFFFFF"/>
              </a:solidFill>
            </a:endParaRPr>
          </a:p>
        </p:txBody>
      </p:sp>
      <p:sp>
        <p:nvSpPr>
          <p:cNvPr id="19" name="圆角矩形 27"/>
          <p:cNvSpPr/>
          <p:nvPr/>
        </p:nvSpPr>
        <p:spPr>
          <a:xfrm>
            <a:off x="6498590" y="3769360"/>
            <a:ext cx="4846320" cy="1336040"/>
          </a:xfrm>
          <a:prstGeom prst="roundRect">
            <a:avLst>
              <a:gd name="adj" fmla="val 7930"/>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000" dirty="0">
                <a:solidFill>
                  <a:srgbClr val="FFFFFF"/>
                </a:solidFill>
              </a:rPr>
              <a:t>5</a:t>
            </a:r>
            <a:r>
              <a:rPr lang="zh-CN" altLang="en-US" sz="2000" dirty="0">
                <a:solidFill>
                  <a:srgbClr val="FFFFFF"/>
                </a:solidFill>
              </a:rPr>
              <a:t>、网页打印报表，必须按提示将火炬</a:t>
            </a:r>
            <a:r>
              <a:rPr lang="zh-CN" altLang="en-US" sz="2000" dirty="0">
                <a:solidFill>
                  <a:srgbClr val="FF0000"/>
                </a:solidFill>
              </a:rPr>
              <a:t>水印</a:t>
            </a:r>
            <a:r>
              <a:rPr lang="zh-CN" altLang="en-US" sz="2000" dirty="0">
                <a:solidFill>
                  <a:srgbClr val="FFFFFF"/>
                </a:solidFill>
              </a:rPr>
              <a:t>打印出来，</a:t>
            </a:r>
            <a:r>
              <a:rPr lang="zh-CN" altLang="en-US" sz="2000" dirty="0">
                <a:solidFill>
                  <a:srgbClr val="FF0000"/>
                </a:solidFill>
              </a:rPr>
              <a:t>科技企业孵化器</a:t>
            </a:r>
            <a:r>
              <a:rPr lang="zh-CN" altLang="en-US" sz="2000" dirty="0">
                <a:solidFill>
                  <a:srgbClr val="FFFFFF"/>
                </a:solidFill>
              </a:rPr>
              <a:t>和</a:t>
            </a:r>
            <a:r>
              <a:rPr lang="zh-CN" altLang="en-US" sz="2000" dirty="0">
                <a:solidFill>
                  <a:srgbClr val="FF0000"/>
                </a:solidFill>
              </a:rPr>
              <a:t>众创空间</a:t>
            </a:r>
            <a:r>
              <a:rPr lang="zh-CN" altLang="en-US" sz="2000" dirty="0">
                <a:solidFill>
                  <a:srgbClr val="FFFFFF"/>
                </a:solidFill>
              </a:rPr>
              <a:t>统计需要上传盖章纸质报表</a:t>
            </a:r>
            <a:r>
              <a:rPr lang="zh-CN" altLang="en-US" sz="2000" dirty="0">
                <a:solidFill>
                  <a:srgbClr val="FF0000"/>
                </a:solidFill>
              </a:rPr>
              <a:t>封面扫描件</a:t>
            </a:r>
            <a:r>
              <a:rPr lang="zh-CN" altLang="en-US" sz="2000" dirty="0">
                <a:solidFill>
                  <a:srgbClr val="FFFFFF"/>
                </a:solidFill>
              </a:rPr>
              <a:t>，不需要再报送纸质件。</a:t>
            </a:r>
            <a:endParaRPr lang="zh-CN" altLang="en-US" sz="2000" dirty="0">
              <a:solidFill>
                <a:srgbClr val="FFFFFF"/>
              </a:solidFill>
            </a:endParaRPr>
          </a:p>
        </p:txBody>
      </p:sp>
      <p:sp>
        <p:nvSpPr>
          <p:cNvPr id="20" name="圆角矩形 26"/>
          <p:cNvSpPr/>
          <p:nvPr/>
        </p:nvSpPr>
        <p:spPr>
          <a:xfrm>
            <a:off x="6498590" y="5299075"/>
            <a:ext cx="4829810" cy="1002030"/>
          </a:xfrm>
          <a:prstGeom prst="round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000" dirty="0">
                <a:solidFill>
                  <a:srgbClr val="FFFFFF"/>
                </a:solidFill>
              </a:rPr>
              <a:t>6</a:t>
            </a:r>
            <a:r>
              <a:rPr lang="zh-CN" altLang="en-US" sz="2000" dirty="0">
                <a:solidFill>
                  <a:srgbClr val="FFFFFF"/>
                </a:solidFill>
              </a:rPr>
              <a:t>、各类统计项目的功能操作基本一致，主要在于填报指标、数据检查平衡关系不同。</a:t>
            </a:r>
            <a:endParaRPr lang="zh-CN" altLang="en-US" sz="2000" dirty="0">
              <a:solidFill>
                <a:srgbClr val="FFFFFF"/>
              </a:solidFill>
            </a:endParaRPr>
          </a:p>
        </p:txBody>
      </p:sp>
      <p:sp>
        <p:nvSpPr>
          <p:cNvPr id="21" name="圆角矩形 112"/>
          <p:cNvSpPr/>
          <p:nvPr/>
        </p:nvSpPr>
        <p:spPr>
          <a:xfrm>
            <a:off x="502285" y="1980565"/>
            <a:ext cx="1880235" cy="461645"/>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FFFFFF"/>
                </a:solidFill>
              </a:rPr>
              <a:t>注意事项</a:t>
            </a:r>
            <a:endParaRPr lang="zh-CN" altLang="en-US" sz="2400" b="1" dirty="0">
              <a:solidFill>
                <a:srgbClr val="FFFFFF"/>
              </a:solidFill>
            </a:endParaRPr>
          </a:p>
        </p:txBody>
      </p:sp>
    </p:spTree>
    <p:custDataLst>
      <p:tags r:id="rId20"/>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flipH="1">
            <a:off x="11522119" y="5919938"/>
            <a:ext cx="613410" cy="859790"/>
            <a:chOff x="452" y="4729"/>
            <a:chExt cx="966" cy="1354"/>
          </a:xfrm>
        </p:grpSpPr>
        <p:sp>
          <p:nvSpPr>
            <p:cNvPr id="12" name="矩形 11"/>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7" name="任意多边形: 形状 26"/>
          <p:cNvSpPr/>
          <p:nvPr>
            <p:custDataLst>
              <p:tags r:id="rId4"/>
            </p:custDataLst>
          </p:nvPr>
        </p:nvSpPr>
        <p:spPr>
          <a:xfrm>
            <a:off x="0" y="324384"/>
            <a:ext cx="1253066" cy="713841"/>
          </a:xfrm>
          <a:custGeom>
            <a:avLst/>
            <a:gdLst>
              <a:gd name="connsiteX0" fmla="*/ 0 w 1253066"/>
              <a:gd name="connsiteY0" fmla="*/ 0 h 713841"/>
              <a:gd name="connsiteX1" fmla="*/ 1253066 w 1253066"/>
              <a:gd name="connsiteY1" fmla="*/ 0 h 713841"/>
              <a:gd name="connsiteX2" fmla="*/ 1074606 w 1253066"/>
              <a:gd name="connsiteY2" fmla="*/ 713841 h 713841"/>
              <a:gd name="connsiteX3" fmla="*/ 0 w 1253066"/>
              <a:gd name="connsiteY3" fmla="*/ 713841 h 713841"/>
            </a:gdLst>
            <a:ahLst/>
            <a:cxnLst>
              <a:cxn ang="0">
                <a:pos x="connsiteX0" y="connsiteY0"/>
              </a:cxn>
              <a:cxn ang="0">
                <a:pos x="connsiteX1" y="connsiteY1"/>
              </a:cxn>
              <a:cxn ang="0">
                <a:pos x="connsiteX2" y="connsiteY2"/>
              </a:cxn>
              <a:cxn ang="0">
                <a:pos x="connsiteX3" y="connsiteY3"/>
              </a:cxn>
            </a:cxnLst>
            <a:rect l="l" t="t" r="r" b="b"/>
            <a:pathLst>
              <a:path w="1253066" h="713841">
                <a:moveTo>
                  <a:pt x="0" y="0"/>
                </a:moveTo>
                <a:lnTo>
                  <a:pt x="1253066" y="0"/>
                </a:lnTo>
                <a:lnTo>
                  <a:pt x="1074606" y="713841"/>
                </a:lnTo>
                <a:lnTo>
                  <a:pt x="0" y="713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4" name="文本占位符 2"/>
          <p:cNvSpPr txBox="1"/>
          <p:nvPr>
            <p:custDataLst>
              <p:tags r:id="rId5"/>
            </p:custDataLst>
          </p:nvPr>
        </p:nvSpPr>
        <p:spPr>
          <a:xfrm>
            <a:off x="1541145" y="379095"/>
            <a:ext cx="4941570" cy="659130"/>
          </a:xfrm>
          <a:prstGeom prst="rect">
            <a:avLst/>
          </a:prstGeom>
        </p:spPr>
        <p:txBody>
          <a:bodyPr anchor="ctr" anchorCtr="0">
            <a:normAutofit fontScale="9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ct val="100000"/>
              </a:lnSpc>
              <a:spcBef>
                <a:spcPts val="0"/>
              </a:spcBef>
              <a:buNone/>
            </a:pPr>
            <a:r>
              <a:rPr lang="zh-CN" altLang="en-US" sz="3600" dirty="0">
                <a:solidFill>
                  <a:schemeClr val="accent1"/>
                </a:solidFill>
                <a:latin typeface="微软雅黑" panose="020B0503020204020204" charset="-122"/>
                <a:ea typeface="微软雅黑" panose="020B0503020204020204" charset="-122"/>
                <a:sym typeface="Arial" panose="020B0604020202020204" pitchFamily="34" charset="0"/>
              </a:rPr>
              <a:t>账号类型</a:t>
            </a:r>
            <a:endParaRPr lang="zh-CN" altLang="en-US" sz="3600" dirty="0">
              <a:solidFill>
                <a:schemeClr val="accent1"/>
              </a:solidFill>
              <a:latin typeface="微软雅黑" panose="020B0503020204020204" charset="-122"/>
              <a:ea typeface="微软雅黑" panose="020B0503020204020204" charset="-122"/>
              <a:sym typeface="Arial" panose="020B0604020202020204" pitchFamily="34" charset="0"/>
            </a:endParaRPr>
          </a:p>
        </p:txBody>
      </p:sp>
      <p:graphicFrame>
        <p:nvGraphicFramePr>
          <p:cNvPr id="30" name="图示 29"/>
          <p:cNvGraphicFramePr/>
          <p:nvPr/>
        </p:nvGraphicFramePr>
        <p:xfrm>
          <a:off x="2783632" y="1239786"/>
          <a:ext cx="5544616" cy="21113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1" name="圆角矩形 21"/>
          <p:cNvSpPr/>
          <p:nvPr/>
        </p:nvSpPr>
        <p:spPr>
          <a:xfrm>
            <a:off x="1192410" y="4087681"/>
            <a:ext cx="4104456" cy="1512168"/>
          </a:xfrm>
          <a:prstGeom prst="roundRect">
            <a:avLst>
              <a:gd name="adj" fmla="val 31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2" name="圆角矩形 22"/>
          <p:cNvSpPr/>
          <p:nvPr/>
        </p:nvSpPr>
        <p:spPr>
          <a:xfrm>
            <a:off x="1282404" y="4219601"/>
            <a:ext cx="3870444" cy="4038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rgbClr val="FFFFFF"/>
                </a:solidFill>
              </a:rPr>
              <a:t>企业帐号涉及调查项目</a:t>
            </a:r>
            <a:endParaRPr lang="zh-CN" altLang="en-US" sz="2000" dirty="0">
              <a:solidFill>
                <a:srgbClr val="FFFFFF"/>
              </a:solidFill>
            </a:endParaRPr>
          </a:p>
        </p:txBody>
      </p:sp>
      <p:sp>
        <p:nvSpPr>
          <p:cNvPr id="33" name="圆角矩形 38"/>
          <p:cNvSpPr/>
          <p:nvPr/>
        </p:nvSpPr>
        <p:spPr>
          <a:xfrm>
            <a:off x="1293608" y="4733651"/>
            <a:ext cx="3870446" cy="6834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dirty="0">
                <a:solidFill>
                  <a:srgbClr val="FFFFFF"/>
                </a:solidFill>
              </a:rPr>
              <a:t>科技企业孵化器统计年报中</a:t>
            </a:r>
            <a:r>
              <a:rPr lang="zh-CN" altLang="en-US" dirty="0">
                <a:solidFill>
                  <a:srgbClr val="FFFF00"/>
                </a:solidFill>
              </a:rPr>
              <a:t>在孵（毕业）企业年报</a:t>
            </a:r>
            <a:endParaRPr lang="zh-CN" altLang="en-US" dirty="0">
              <a:solidFill>
                <a:srgbClr val="FFFF00"/>
              </a:solidFill>
            </a:endParaRPr>
          </a:p>
        </p:txBody>
      </p:sp>
      <p:sp>
        <p:nvSpPr>
          <p:cNvPr id="34" name="圆角矩形 13"/>
          <p:cNvSpPr/>
          <p:nvPr/>
        </p:nvSpPr>
        <p:spPr>
          <a:xfrm>
            <a:off x="6086994" y="3861049"/>
            <a:ext cx="4824536" cy="2088232"/>
          </a:xfrm>
          <a:prstGeom prst="roundRect">
            <a:avLst>
              <a:gd name="adj" fmla="val 31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5" name="圆角矩形 19"/>
          <p:cNvSpPr/>
          <p:nvPr/>
        </p:nvSpPr>
        <p:spPr>
          <a:xfrm>
            <a:off x="6195192" y="3992969"/>
            <a:ext cx="4572321" cy="403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rgbClr val="FFFFFF"/>
                </a:solidFill>
              </a:rPr>
              <a:t>机构帐号涉及调查项目</a:t>
            </a:r>
            <a:endParaRPr lang="zh-CN" altLang="en-US" sz="2000" dirty="0">
              <a:solidFill>
                <a:srgbClr val="FFFFFF"/>
              </a:solidFill>
            </a:endParaRPr>
          </a:p>
        </p:txBody>
      </p:sp>
      <p:sp>
        <p:nvSpPr>
          <p:cNvPr id="36" name="圆角矩形 39"/>
          <p:cNvSpPr/>
          <p:nvPr/>
        </p:nvSpPr>
        <p:spPr>
          <a:xfrm>
            <a:off x="6210010" y="4677778"/>
            <a:ext cx="4572320" cy="4088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dirty="0"/>
              <a:t>1</a:t>
            </a:r>
            <a:r>
              <a:rPr lang="zh-CN" altLang="en-US" dirty="0"/>
              <a:t>、科技企业孵化器</a:t>
            </a:r>
            <a:r>
              <a:rPr lang="zh-CN" altLang="zh-CN" dirty="0"/>
              <a:t>统计</a:t>
            </a:r>
            <a:r>
              <a:rPr lang="zh-CN" altLang="zh-CN" dirty="0">
                <a:solidFill>
                  <a:schemeClr val="bg2"/>
                </a:solidFill>
              </a:rPr>
              <a:t>年报</a:t>
            </a:r>
            <a:endParaRPr lang="zh-CN" altLang="zh-CN" dirty="0">
              <a:solidFill>
                <a:schemeClr val="bg2"/>
              </a:solidFill>
            </a:endParaRPr>
          </a:p>
        </p:txBody>
      </p:sp>
      <p:sp>
        <p:nvSpPr>
          <p:cNvPr id="37" name="圆角矩形 41"/>
          <p:cNvSpPr/>
          <p:nvPr/>
        </p:nvSpPr>
        <p:spPr>
          <a:xfrm>
            <a:off x="6227919" y="5308748"/>
            <a:ext cx="4572320" cy="4088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dirty="0"/>
              <a:t>2</a:t>
            </a:r>
            <a:r>
              <a:rPr lang="zh-CN" altLang="en-US" dirty="0"/>
              <a:t>、众创空间</a:t>
            </a:r>
            <a:r>
              <a:rPr lang="zh-CN" altLang="zh-CN" dirty="0"/>
              <a:t>统计</a:t>
            </a:r>
            <a:r>
              <a:rPr lang="zh-CN" altLang="zh-CN" dirty="0">
                <a:solidFill>
                  <a:schemeClr val="bg2"/>
                </a:solidFill>
              </a:rPr>
              <a:t>年报</a:t>
            </a:r>
            <a:r>
              <a:rPr lang="zh-CN" altLang="en-US" dirty="0">
                <a:solidFill>
                  <a:schemeClr val="bg2"/>
                </a:solidFill>
              </a:rPr>
              <a:t>（</a:t>
            </a:r>
            <a:r>
              <a:rPr lang="en-US" altLang="zh-CN" dirty="0">
                <a:solidFill>
                  <a:srgbClr val="FFFF00"/>
                </a:solidFill>
              </a:rPr>
              <a:t>+</a:t>
            </a:r>
            <a:r>
              <a:rPr lang="zh-CN" altLang="en-US" dirty="0">
                <a:solidFill>
                  <a:srgbClr val="FFFF00"/>
                </a:solidFill>
              </a:rPr>
              <a:t>半年报</a:t>
            </a:r>
            <a:r>
              <a:rPr lang="zh-CN" altLang="en-US" dirty="0">
                <a:solidFill>
                  <a:schemeClr val="bg2"/>
                </a:solidFill>
              </a:rPr>
              <a:t>）</a:t>
            </a:r>
            <a:endParaRPr lang="zh-CN" altLang="en-US" dirty="0">
              <a:solidFill>
                <a:schemeClr val="bg2"/>
              </a:solidFill>
            </a:endParaRPr>
          </a:p>
        </p:txBody>
      </p:sp>
    </p:spTree>
    <p:custDataLst>
      <p:tags r:id="rId1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29"/>
          <p:cNvSpPr/>
          <p:nvPr/>
        </p:nvSpPr>
        <p:spPr>
          <a:xfrm>
            <a:off x="1055440" y="908720"/>
            <a:ext cx="10081120" cy="5256584"/>
          </a:xfrm>
          <a:prstGeom prst="roundRect">
            <a:avLst>
              <a:gd name="adj" fmla="val 2138"/>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圆角矩形 31"/>
          <p:cNvSpPr/>
          <p:nvPr/>
        </p:nvSpPr>
        <p:spPr>
          <a:xfrm>
            <a:off x="1193174" y="2945171"/>
            <a:ext cx="9787848" cy="3076118"/>
          </a:xfrm>
          <a:prstGeom prst="roundRect">
            <a:avLst>
              <a:gd name="adj" fmla="val 3634"/>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400" b="1" dirty="0">
                <a:solidFill>
                  <a:srgbClr val="FFFFFF"/>
                </a:solidFill>
              </a:rPr>
              <a:t>2</a:t>
            </a:r>
            <a:r>
              <a:rPr lang="zh-CN" altLang="en-US" sz="2400" b="1" dirty="0">
                <a:solidFill>
                  <a:srgbClr val="FFFFFF"/>
                </a:solidFill>
              </a:rPr>
              <a:t>、新增调查单位</a:t>
            </a:r>
            <a:endParaRPr lang="en-US" altLang="zh-CN" sz="2400" b="1" dirty="0">
              <a:solidFill>
                <a:srgbClr val="FFFFFF"/>
              </a:solidFill>
            </a:endParaRPr>
          </a:p>
          <a:p>
            <a:pPr>
              <a:lnSpc>
                <a:spcPts val="2800"/>
              </a:lnSpc>
            </a:pPr>
            <a:r>
              <a:rPr lang="zh-CN" altLang="en-US" dirty="0">
                <a:solidFill>
                  <a:srgbClr val="FFFFFF"/>
                </a:solidFill>
              </a:rPr>
              <a:t>（</a:t>
            </a:r>
            <a:r>
              <a:rPr lang="en-US" altLang="zh-CN" dirty="0">
                <a:solidFill>
                  <a:srgbClr val="FFFFFF"/>
                </a:solidFill>
              </a:rPr>
              <a:t>1</a:t>
            </a:r>
            <a:r>
              <a:rPr lang="zh-CN" altLang="en-US" dirty="0">
                <a:solidFill>
                  <a:srgbClr val="FFFFFF"/>
                </a:solidFill>
              </a:rPr>
              <a:t>）在孵（毕业）帐号为企业</a:t>
            </a:r>
            <a:r>
              <a:rPr lang="en-US" altLang="zh-CN" dirty="0">
                <a:solidFill>
                  <a:srgbClr val="FFFF00"/>
                </a:solidFill>
              </a:rPr>
              <a:t>18</a:t>
            </a:r>
            <a:r>
              <a:rPr lang="zh-CN" altLang="en-US" dirty="0">
                <a:solidFill>
                  <a:srgbClr val="FFFF00"/>
                </a:solidFill>
              </a:rPr>
              <a:t>位信用代码（大写）</a:t>
            </a:r>
            <a:r>
              <a:rPr lang="zh-CN" altLang="en-US" dirty="0">
                <a:solidFill>
                  <a:srgbClr val="FFFFFF"/>
                </a:solidFill>
              </a:rPr>
              <a:t>或填报员</a:t>
            </a:r>
            <a:r>
              <a:rPr lang="zh-CN" altLang="en-US" dirty="0">
                <a:solidFill>
                  <a:srgbClr val="FFFF00"/>
                </a:solidFill>
              </a:rPr>
              <a:t>手机号</a:t>
            </a:r>
            <a:r>
              <a:rPr lang="zh-CN" altLang="en-US" dirty="0">
                <a:solidFill>
                  <a:srgbClr val="FFFFFF"/>
                </a:solidFill>
              </a:rPr>
              <a:t>，新增</a:t>
            </a:r>
            <a:r>
              <a:rPr lang="zh-CN" altLang="en-US" dirty="0">
                <a:solidFill>
                  <a:srgbClr val="FFFF00"/>
                </a:solidFill>
              </a:rPr>
              <a:t>在孵（毕业）企业</a:t>
            </a:r>
            <a:r>
              <a:rPr lang="zh-CN" altLang="en-US" dirty="0">
                <a:solidFill>
                  <a:srgbClr val="FFFFFF"/>
                </a:solidFill>
              </a:rPr>
              <a:t>由所在孵化器在统计系统</a:t>
            </a:r>
            <a:r>
              <a:rPr lang="zh-CN" altLang="en-US" b="1" dirty="0">
                <a:solidFill>
                  <a:srgbClr val="FFFF00"/>
                </a:solidFill>
              </a:rPr>
              <a:t>首次注册</a:t>
            </a:r>
            <a:r>
              <a:rPr lang="zh-CN" altLang="en-US" dirty="0">
                <a:solidFill>
                  <a:srgbClr val="FFFFFF"/>
                </a:solidFill>
              </a:rPr>
              <a:t>成功，密码为</a:t>
            </a:r>
            <a:r>
              <a:rPr lang="en-US" altLang="zh-CN" dirty="0">
                <a:solidFill>
                  <a:srgbClr val="FFFF00"/>
                </a:solidFill>
              </a:rPr>
              <a:t>18</a:t>
            </a:r>
            <a:r>
              <a:rPr lang="zh-CN" altLang="en-US" dirty="0">
                <a:solidFill>
                  <a:srgbClr val="FFFF00"/>
                </a:solidFill>
              </a:rPr>
              <a:t>位信用代码（大写）的后</a:t>
            </a:r>
            <a:r>
              <a:rPr lang="en-US" altLang="zh-CN" dirty="0">
                <a:solidFill>
                  <a:srgbClr val="FFFF00"/>
                </a:solidFill>
              </a:rPr>
              <a:t>10</a:t>
            </a:r>
            <a:r>
              <a:rPr lang="zh-CN" altLang="en-US" dirty="0">
                <a:solidFill>
                  <a:srgbClr val="FFFF00"/>
                </a:solidFill>
              </a:rPr>
              <a:t>位，新增</a:t>
            </a:r>
            <a:r>
              <a:rPr lang="zh-CN" altLang="en-US" dirty="0">
                <a:solidFill>
                  <a:srgbClr val="FFFFFF"/>
                </a:solidFill>
              </a:rPr>
              <a:t>填报员手机帐号初始密码为</a:t>
            </a:r>
            <a:r>
              <a:rPr lang="en-US" altLang="zh-CN" dirty="0">
                <a:solidFill>
                  <a:srgbClr val="FFFFFF"/>
                </a:solidFill>
              </a:rPr>
              <a:t>a+</a:t>
            </a:r>
            <a:r>
              <a:rPr lang="zh-CN" altLang="en-US" dirty="0">
                <a:solidFill>
                  <a:srgbClr val="FFFFFF"/>
                </a:solidFill>
              </a:rPr>
              <a:t>手机号</a:t>
            </a:r>
            <a:r>
              <a:rPr lang="zh-CN" altLang="en-US" dirty="0">
                <a:solidFill>
                  <a:srgbClr val="FFFF00"/>
                </a:solidFill>
              </a:rPr>
              <a:t>。</a:t>
            </a:r>
            <a:endParaRPr lang="en-US" altLang="zh-CN" dirty="0">
              <a:solidFill>
                <a:srgbClr val="FFFF00"/>
              </a:solidFill>
            </a:endParaRPr>
          </a:p>
          <a:p>
            <a:pPr>
              <a:lnSpc>
                <a:spcPts val="2800"/>
              </a:lnSpc>
            </a:pPr>
            <a:r>
              <a:rPr lang="zh-CN" altLang="en-US" dirty="0">
                <a:solidFill>
                  <a:srgbClr val="FFFFFF"/>
                </a:solidFill>
              </a:rPr>
              <a:t>（</a:t>
            </a:r>
            <a:r>
              <a:rPr lang="en-US" altLang="zh-CN" dirty="0">
                <a:solidFill>
                  <a:srgbClr val="FFFFFF"/>
                </a:solidFill>
              </a:rPr>
              <a:t>2</a:t>
            </a:r>
            <a:r>
              <a:rPr lang="zh-CN" altLang="en-US" dirty="0">
                <a:solidFill>
                  <a:srgbClr val="FFFFFF"/>
                </a:solidFill>
              </a:rPr>
              <a:t>）孵化器年报帐号为“</a:t>
            </a:r>
            <a:r>
              <a:rPr lang="en-US" altLang="zh-CN" dirty="0" err="1">
                <a:solidFill>
                  <a:srgbClr val="FFFF00"/>
                </a:solidFill>
              </a:rPr>
              <a:t>tjfh</a:t>
            </a:r>
            <a:r>
              <a:rPr lang="en-US" altLang="zh-CN" dirty="0">
                <a:solidFill>
                  <a:srgbClr val="FFFF00"/>
                </a:solidFill>
              </a:rPr>
              <a:t>+</a:t>
            </a:r>
            <a:r>
              <a:rPr lang="zh-CN" altLang="en-US" dirty="0">
                <a:solidFill>
                  <a:srgbClr val="FFFF00"/>
                </a:solidFill>
              </a:rPr>
              <a:t>本省行政区划前</a:t>
            </a:r>
            <a:r>
              <a:rPr lang="en-US" altLang="zh-CN" dirty="0">
                <a:solidFill>
                  <a:srgbClr val="FFFF00"/>
                </a:solidFill>
              </a:rPr>
              <a:t>4</a:t>
            </a:r>
            <a:r>
              <a:rPr lang="zh-CN" altLang="en-US" dirty="0">
                <a:solidFill>
                  <a:srgbClr val="FFFF00"/>
                </a:solidFill>
              </a:rPr>
              <a:t>位</a:t>
            </a:r>
            <a:r>
              <a:rPr lang="en-US" altLang="zh-CN" dirty="0">
                <a:solidFill>
                  <a:srgbClr val="FFFF00"/>
                </a:solidFill>
              </a:rPr>
              <a:t>+4</a:t>
            </a:r>
            <a:r>
              <a:rPr lang="zh-CN" altLang="en-US" dirty="0">
                <a:solidFill>
                  <a:srgbClr val="FFFF00"/>
                </a:solidFill>
              </a:rPr>
              <a:t>位数字流水编码</a:t>
            </a:r>
            <a:r>
              <a:rPr lang="zh-CN" altLang="en-US" dirty="0">
                <a:solidFill>
                  <a:srgbClr val="FFFFFF"/>
                </a:solidFill>
              </a:rPr>
              <a:t>”。</a:t>
            </a:r>
            <a:endParaRPr lang="en-US" altLang="zh-CN" dirty="0">
              <a:solidFill>
                <a:srgbClr val="FFFFFF"/>
              </a:solidFill>
            </a:endParaRPr>
          </a:p>
          <a:p>
            <a:pPr>
              <a:lnSpc>
                <a:spcPts val="2800"/>
              </a:lnSpc>
            </a:pPr>
            <a:r>
              <a:rPr lang="zh-CN" altLang="en-US" dirty="0">
                <a:solidFill>
                  <a:srgbClr val="FFFFFF"/>
                </a:solidFill>
              </a:rPr>
              <a:t>（</a:t>
            </a:r>
            <a:r>
              <a:rPr lang="en-US" altLang="zh-CN" dirty="0">
                <a:solidFill>
                  <a:srgbClr val="FFFFFF"/>
                </a:solidFill>
              </a:rPr>
              <a:t>3</a:t>
            </a:r>
            <a:r>
              <a:rPr lang="zh-CN" altLang="en-US" dirty="0">
                <a:solidFill>
                  <a:srgbClr val="FFFFFF"/>
                </a:solidFill>
              </a:rPr>
              <a:t>）众创空间年报帐号以系统为准。</a:t>
            </a:r>
            <a:endParaRPr lang="en-US" altLang="zh-CN" dirty="0">
              <a:solidFill>
                <a:srgbClr val="FFFFFF"/>
              </a:solidFill>
            </a:endParaRPr>
          </a:p>
          <a:p>
            <a:pPr>
              <a:lnSpc>
                <a:spcPts val="2800"/>
              </a:lnSpc>
            </a:pPr>
            <a:r>
              <a:rPr lang="zh-CN" altLang="en-US" dirty="0">
                <a:solidFill>
                  <a:srgbClr val="FFFFFF"/>
                </a:solidFill>
              </a:rPr>
              <a:t>（</a:t>
            </a:r>
            <a:r>
              <a:rPr lang="en-US" altLang="zh-CN" dirty="0">
                <a:solidFill>
                  <a:srgbClr val="FFFFFF"/>
                </a:solidFill>
              </a:rPr>
              <a:t>5</a:t>
            </a:r>
            <a:r>
              <a:rPr lang="zh-CN" altLang="en-US" dirty="0">
                <a:solidFill>
                  <a:srgbClr val="FFFFFF"/>
                </a:solidFill>
              </a:rPr>
              <a:t>）孵化器和众创空间新增帐号默认密码与帐号一致，首次登录必须修改。</a:t>
            </a:r>
            <a:r>
              <a:rPr lang="zh-CN" altLang="en-US" sz="2000" dirty="0">
                <a:solidFill>
                  <a:srgbClr val="FFFFFF"/>
                </a:solidFill>
              </a:rPr>
              <a:t>      </a:t>
            </a:r>
            <a:endParaRPr lang="zh-CN" altLang="en-US" sz="2000" dirty="0">
              <a:solidFill>
                <a:srgbClr val="FFFFFF"/>
              </a:solidFill>
            </a:endParaRPr>
          </a:p>
        </p:txBody>
      </p:sp>
      <p:sp>
        <p:nvSpPr>
          <p:cNvPr id="9" name="圆角矩形 31"/>
          <p:cNvSpPr/>
          <p:nvPr/>
        </p:nvSpPr>
        <p:spPr>
          <a:xfrm>
            <a:off x="1190246" y="1052736"/>
            <a:ext cx="9790896" cy="1728193"/>
          </a:xfrm>
          <a:prstGeom prst="roundRect">
            <a:avLst>
              <a:gd name="adj" fmla="val 5898"/>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ts val="3000"/>
              </a:lnSpc>
            </a:pPr>
            <a:r>
              <a:rPr lang="en-US" altLang="zh-CN" sz="2400" b="1" dirty="0">
                <a:solidFill>
                  <a:srgbClr val="FFFFFF"/>
                </a:solidFill>
              </a:rPr>
              <a:t>1</a:t>
            </a:r>
            <a:r>
              <a:rPr lang="zh-CN" altLang="en-US" sz="2400" b="1" dirty="0">
                <a:solidFill>
                  <a:srgbClr val="FFFFFF"/>
                </a:solidFill>
              </a:rPr>
              <a:t>、已有调查单位</a:t>
            </a:r>
            <a:endParaRPr lang="en-US" altLang="zh-CN" sz="2400" b="1" dirty="0">
              <a:solidFill>
                <a:srgbClr val="FFFFFF"/>
              </a:solidFill>
            </a:endParaRPr>
          </a:p>
          <a:p>
            <a:pPr>
              <a:lnSpc>
                <a:spcPts val="3000"/>
              </a:lnSpc>
            </a:pPr>
            <a:r>
              <a:rPr lang="zh-CN" altLang="en-US" dirty="0">
                <a:solidFill>
                  <a:srgbClr val="FFFFFF"/>
                </a:solidFill>
              </a:rPr>
              <a:t>（</a:t>
            </a:r>
            <a:r>
              <a:rPr lang="en-US" altLang="zh-CN" dirty="0">
                <a:solidFill>
                  <a:srgbClr val="FFFFFF"/>
                </a:solidFill>
              </a:rPr>
              <a:t>1</a:t>
            </a:r>
            <a:r>
              <a:rPr lang="zh-CN" altLang="en-US" dirty="0">
                <a:solidFill>
                  <a:srgbClr val="FFFFFF"/>
                </a:solidFill>
              </a:rPr>
              <a:t>）在孵（毕业）企业：帐号为企业</a:t>
            </a:r>
            <a:r>
              <a:rPr lang="en-US" altLang="zh-CN" dirty="0">
                <a:solidFill>
                  <a:srgbClr val="FFFF00"/>
                </a:solidFill>
              </a:rPr>
              <a:t>18</a:t>
            </a:r>
            <a:r>
              <a:rPr lang="zh-CN" altLang="en-US" dirty="0">
                <a:solidFill>
                  <a:srgbClr val="FFFF00"/>
                </a:solidFill>
              </a:rPr>
              <a:t>位信用代码</a:t>
            </a:r>
            <a:r>
              <a:rPr lang="zh-CN" altLang="en-US" dirty="0">
                <a:solidFill>
                  <a:srgbClr val="FFFFFF"/>
                </a:solidFill>
              </a:rPr>
              <a:t>或统计填报员</a:t>
            </a:r>
            <a:r>
              <a:rPr lang="zh-CN" altLang="en-US" dirty="0">
                <a:solidFill>
                  <a:srgbClr val="FFFF00"/>
                </a:solidFill>
              </a:rPr>
              <a:t>手机号，</a:t>
            </a:r>
            <a:r>
              <a:rPr lang="zh-CN" altLang="en-US" dirty="0">
                <a:solidFill>
                  <a:srgbClr val="FFFFFF"/>
                </a:solidFill>
              </a:rPr>
              <a:t>密码由</a:t>
            </a:r>
            <a:r>
              <a:rPr lang="zh-CN" altLang="en-US" dirty="0">
                <a:solidFill>
                  <a:srgbClr val="FFFF00"/>
                </a:solidFill>
              </a:rPr>
              <a:t>单点登录平台</a:t>
            </a:r>
            <a:r>
              <a:rPr lang="zh-CN" altLang="en-US" dirty="0">
                <a:solidFill>
                  <a:srgbClr val="FFFFFF"/>
                </a:solidFill>
              </a:rPr>
              <a:t>或</a:t>
            </a:r>
            <a:r>
              <a:rPr lang="zh-CN" altLang="en-US" dirty="0">
                <a:solidFill>
                  <a:srgbClr val="FFFF00"/>
                </a:solidFill>
              </a:rPr>
              <a:t>手机号</a:t>
            </a:r>
            <a:r>
              <a:rPr lang="zh-CN" altLang="en-US" dirty="0">
                <a:solidFill>
                  <a:srgbClr val="FFFFFF"/>
                </a:solidFill>
              </a:rPr>
              <a:t>获取，统计</a:t>
            </a:r>
            <a:r>
              <a:rPr lang="zh-CN" altLang="en-US" dirty="0">
                <a:solidFill>
                  <a:srgbClr val="FFFF00"/>
                </a:solidFill>
              </a:rPr>
              <a:t>填报员手机帐号可以由孵化器设置。</a:t>
            </a:r>
            <a:endParaRPr lang="en-US" altLang="zh-CN" dirty="0">
              <a:solidFill>
                <a:srgbClr val="FFFFFF"/>
              </a:solidFill>
            </a:endParaRPr>
          </a:p>
          <a:p>
            <a:pPr>
              <a:lnSpc>
                <a:spcPts val="3000"/>
              </a:lnSpc>
            </a:pPr>
            <a:r>
              <a:rPr lang="zh-CN" altLang="en-US" dirty="0">
                <a:solidFill>
                  <a:srgbClr val="FFFFFF"/>
                </a:solidFill>
              </a:rPr>
              <a:t>（</a:t>
            </a:r>
            <a:r>
              <a:rPr lang="en-US" altLang="zh-CN" dirty="0">
                <a:solidFill>
                  <a:srgbClr val="FFFFFF"/>
                </a:solidFill>
              </a:rPr>
              <a:t>2</a:t>
            </a:r>
            <a:r>
              <a:rPr lang="zh-CN" altLang="en-US" dirty="0">
                <a:solidFill>
                  <a:srgbClr val="FFFFFF"/>
                </a:solidFill>
              </a:rPr>
              <a:t>）孵化器和众创空间：帐号以系统为准，密码和上年一致，可由上级统计管理员修改。</a:t>
            </a:r>
            <a:endParaRPr lang="zh-CN" altLang="en-US" dirty="0">
              <a:solidFill>
                <a:srgbClr val="FFFFFF"/>
              </a:solidFill>
            </a:endParaRPr>
          </a:p>
        </p:txBody>
      </p:sp>
      <p:sp>
        <p:nvSpPr>
          <p:cNvPr id="2" name="圆角矩形 112"/>
          <p:cNvSpPr/>
          <p:nvPr/>
        </p:nvSpPr>
        <p:spPr>
          <a:xfrm>
            <a:off x="264160" y="216535"/>
            <a:ext cx="1880235" cy="461645"/>
          </a:xfrm>
          <a:prstGeom prst="roundRect">
            <a:avLst/>
          </a:prstGeom>
          <a:solidFill>
            <a:srgbClr val="0096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FFFFFF"/>
                </a:solidFill>
              </a:rPr>
              <a:t>注意事项</a:t>
            </a:r>
            <a:endParaRPr lang="zh-CN" altLang="en-US" sz="2400" b="1"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flipH="1">
            <a:off x="11522119" y="5919938"/>
            <a:ext cx="613410" cy="859790"/>
            <a:chOff x="452" y="4729"/>
            <a:chExt cx="966" cy="1354"/>
          </a:xfrm>
        </p:grpSpPr>
        <p:sp>
          <p:nvSpPr>
            <p:cNvPr id="12" name="矩形 11"/>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7" name="任意多边形: 形状 26"/>
          <p:cNvSpPr/>
          <p:nvPr>
            <p:custDataLst>
              <p:tags r:id="rId4"/>
            </p:custDataLst>
          </p:nvPr>
        </p:nvSpPr>
        <p:spPr>
          <a:xfrm>
            <a:off x="0" y="324384"/>
            <a:ext cx="1253066" cy="713841"/>
          </a:xfrm>
          <a:custGeom>
            <a:avLst/>
            <a:gdLst>
              <a:gd name="connsiteX0" fmla="*/ 0 w 1253066"/>
              <a:gd name="connsiteY0" fmla="*/ 0 h 713841"/>
              <a:gd name="connsiteX1" fmla="*/ 1253066 w 1253066"/>
              <a:gd name="connsiteY1" fmla="*/ 0 h 713841"/>
              <a:gd name="connsiteX2" fmla="*/ 1074606 w 1253066"/>
              <a:gd name="connsiteY2" fmla="*/ 713841 h 713841"/>
              <a:gd name="connsiteX3" fmla="*/ 0 w 1253066"/>
              <a:gd name="connsiteY3" fmla="*/ 713841 h 713841"/>
            </a:gdLst>
            <a:ahLst/>
            <a:cxnLst>
              <a:cxn ang="0">
                <a:pos x="connsiteX0" y="connsiteY0"/>
              </a:cxn>
              <a:cxn ang="0">
                <a:pos x="connsiteX1" y="connsiteY1"/>
              </a:cxn>
              <a:cxn ang="0">
                <a:pos x="connsiteX2" y="connsiteY2"/>
              </a:cxn>
              <a:cxn ang="0">
                <a:pos x="connsiteX3" y="connsiteY3"/>
              </a:cxn>
            </a:cxnLst>
            <a:rect l="l" t="t" r="r" b="b"/>
            <a:pathLst>
              <a:path w="1253066" h="713841">
                <a:moveTo>
                  <a:pt x="0" y="0"/>
                </a:moveTo>
                <a:lnTo>
                  <a:pt x="1253066" y="0"/>
                </a:lnTo>
                <a:lnTo>
                  <a:pt x="1074606" y="713841"/>
                </a:lnTo>
                <a:lnTo>
                  <a:pt x="0" y="713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4" name="文本占位符 2"/>
          <p:cNvSpPr txBox="1"/>
          <p:nvPr>
            <p:custDataLst>
              <p:tags r:id="rId5"/>
            </p:custDataLst>
          </p:nvPr>
        </p:nvSpPr>
        <p:spPr>
          <a:xfrm>
            <a:off x="1541145" y="379095"/>
            <a:ext cx="4941570" cy="659130"/>
          </a:xfrm>
          <a:prstGeom prst="rect">
            <a:avLst/>
          </a:prstGeom>
        </p:spPr>
        <p:txBody>
          <a:bodyPr anchor="ctr" anchorCtr="0">
            <a:normAutofit fontScale="9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ct val="100000"/>
              </a:lnSpc>
              <a:spcBef>
                <a:spcPts val="0"/>
              </a:spcBef>
              <a:buNone/>
            </a:pPr>
            <a:r>
              <a:rPr lang="zh-CN" altLang="en-US" sz="3600" dirty="0">
                <a:solidFill>
                  <a:schemeClr val="accent1"/>
                </a:solidFill>
                <a:latin typeface="微软雅黑" panose="020B0503020204020204" charset="-122"/>
                <a:ea typeface="微软雅黑" panose="020B0503020204020204" charset="-122"/>
                <a:sym typeface="Arial" panose="020B0604020202020204" pitchFamily="34" charset="0"/>
              </a:rPr>
              <a:t>众创孵化载体操作流程</a:t>
            </a:r>
            <a:endParaRPr lang="zh-CN" altLang="en-US" sz="3600" dirty="0">
              <a:solidFill>
                <a:schemeClr val="accent1"/>
              </a:solidFill>
              <a:latin typeface="微软雅黑" panose="020B0503020204020204" charset="-122"/>
              <a:ea typeface="微软雅黑" panose="020B0503020204020204" charset="-122"/>
              <a:sym typeface="Arial" panose="020B0604020202020204" pitchFamily="34" charset="0"/>
            </a:endParaRPr>
          </a:p>
        </p:txBody>
      </p:sp>
      <p:sp>
        <p:nvSpPr>
          <p:cNvPr id="2" name="菱形 11"/>
          <p:cNvSpPr>
            <a:spLocks noChangeArrowheads="1"/>
          </p:cNvSpPr>
          <p:nvPr/>
        </p:nvSpPr>
        <p:spPr bwMode="auto">
          <a:xfrm>
            <a:off x="4193225" y="3063711"/>
            <a:ext cx="1512168" cy="557238"/>
          </a:xfrm>
          <a:prstGeom prst="diamond">
            <a:avLst/>
          </a:prstGeom>
          <a:solidFill>
            <a:schemeClr val="accent1">
              <a:lumMod val="40000"/>
              <a:lumOff val="60000"/>
            </a:schemeClr>
          </a:solidFill>
        </p:spPr>
        <p:style>
          <a:lnRef idx="1">
            <a:schemeClr val="accent2"/>
          </a:lnRef>
          <a:fillRef idx="3">
            <a:schemeClr val="accent2"/>
          </a:fillRef>
          <a:effectRef idx="2">
            <a:schemeClr val="accent2"/>
          </a:effectRef>
          <a:fontRef idx="minor">
            <a:schemeClr val="lt1"/>
          </a:fontRef>
        </p:style>
        <p:txBody>
          <a:bodyPr vert="horz" wrap="square" lIns="72000" tIns="0" rIns="72000" bIns="0" numCol="1" anchor="ctr" anchorCtr="0" compatLnSpc="1">
            <a:noAutofit/>
          </a:bodyPr>
          <a:lstStyle/>
          <a:p>
            <a:pPr algn="ctr" eaLnBrk="0" fontAlgn="base" hangingPunct="0">
              <a:spcBef>
                <a:spcPct val="0"/>
              </a:spcBef>
              <a:spcAft>
                <a:spcPct val="0"/>
              </a:spcAft>
            </a:pPr>
            <a:r>
              <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rPr>
              <a:t>自检</a:t>
            </a:r>
            <a:endParaRPr lang="zh-CN" altLang="en-US" sz="14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3" name="菱形 11"/>
          <p:cNvSpPr>
            <a:spLocks noChangeArrowheads="1"/>
          </p:cNvSpPr>
          <p:nvPr/>
        </p:nvSpPr>
        <p:spPr bwMode="auto">
          <a:xfrm>
            <a:off x="4193225" y="4633598"/>
            <a:ext cx="1512168" cy="557238"/>
          </a:xfrm>
          <a:prstGeom prst="diamond">
            <a:avLst/>
          </a:prstGeom>
          <a:solidFill>
            <a:schemeClr val="accent1">
              <a:lumMod val="40000"/>
              <a:lumOff val="60000"/>
            </a:schemeClr>
          </a:solidFill>
        </p:spPr>
        <p:style>
          <a:lnRef idx="1">
            <a:schemeClr val="accent2"/>
          </a:lnRef>
          <a:fillRef idx="3">
            <a:schemeClr val="accent2"/>
          </a:fillRef>
          <a:effectRef idx="2">
            <a:schemeClr val="accent2"/>
          </a:effectRef>
          <a:fontRef idx="minor">
            <a:schemeClr val="lt1"/>
          </a:fontRef>
        </p:style>
        <p:txBody>
          <a:bodyPr vert="horz" wrap="square" lIns="72000" tIns="0" rIns="72000" bIns="0" numCol="1" anchor="ctr" anchorCtr="0" compatLnSpc="1">
            <a:noAutofit/>
          </a:bodyPr>
          <a:lstStyle/>
          <a:p>
            <a:pPr algn="ctr" eaLnBrk="0" fontAlgn="base" hangingPunct="0">
              <a:spcBef>
                <a:spcPct val="0"/>
              </a:spcBef>
              <a:spcAft>
                <a:spcPct val="0"/>
              </a:spcAft>
            </a:pPr>
            <a:r>
              <a:rPr lang="zh-CN" altLang="en-US" sz="1300" dirty="0">
                <a:solidFill>
                  <a:schemeClr val="tx1"/>
                </a:solidFill>
                <a:latin typeface="微软雅黑" panose="020B0503020204020204" charset="-122"/>
                <a:ea typeface="微软雅黑" panose="020B0503020204020204" charset="-122"/>
                <a:cs typeface="Times New Roman" panose="02020603050405020304" pitchFamily="18" charset="0"/>
              </a:rPr>
              <a:t>审核</a:t>
            </a:r>
            <a:endParaRPr lang="zh-CN" altLang="en-US" sz="13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4" name="Text Box 3"/>
          <p:cNvSpPr txBox="1">
            <a:spLocks noChangeArrowheads="1"/>
          </p:cNvSpPr>
          <p:nvPr/>
        </p:nvSpPr>
        <p:spPr bwMode="auto">
          <a:xfrm>
            <a:off x="4384211" y="1550107"/>
            <a:ext cx="1156860" cy="41277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填报数据</a:t>
            </a:r>
            <a:endParaRPr lang="zh-CN" altLang="en-US" sz="1600" dirty="0">
              <a:solidFill>
                <a:schemeClr val="tx1"/>
              </a:solidFill>
            </a:endParaRPr>
          </a:p>
        </p:txBody>
      </p:sp>
      <p:grpSp>
        <p:nvGrpSpPr>
          <p:cNvPr id="6" name="组合 5"/>
          <p:cNvGrpSpPr/>
          <p:nvPr/>
        </p:nvGrpSpPr>
        <p:grpSpPr>
          <a:xfrm>
            <a:off x="2424802" y="1552897"/>
            <a:ext cx="1031339" cy="1268299"/>
            <a:chOff x="1409476" y="1320059"/>
            <a:chExt cx="1156860" cy="1468169"/>
          </a:xfrm>
        </p:grpSpPr>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3324" y="1320059"/>
              <a:ext cx="922960" cy="978779"/>
            </a:xfrm>
            <a:prstGeom prst="rect">
              <a:avLst/>
            </a:prstGeom>
            <a:effectLst>
              <a:outerShdw blurRad="50800" dist="50800" dir="5400000" algn="ctr" rotWithShape="0">
                <a:schemeClr val="tx1"/>
              </a:outerShdw>
            </a:effectLst>
          </p:spPr>
        </p:pic>
        <p:sp>
          <p:nvSpPr>
            <p:cNvPr id="52" name="Text Box 35"/>
            <p:cNvSpPr txBox="1">
              <a:spLocks noChangeArrowheads="1"/>
            </p:cNvSpPr>
            <p:nvPr/>
          </p:nvSpPr>
          <p:spPr bwMode="auto">
            <a:xfrm>
              <a:off x="1409476" y="2352168"/>
              <a:ext cx="1156860" cy="436060"/>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pPr algn="ctr"/>
              <a:r>
                <a:rPr lang="zh-CN" altLang="en-US" sz="1600" dirty="0">
                  <a:solidFill>
                    <a:schemeClr val="tx1"/>
                  </a:solidFill>
                </a:rPr>
                <a:t>调查单位</a:t>
              </a:r>
              <a:endParaRPr lang="zh-CN" altLang="en-US" sz="1600" dirty="0">
                <a:solidFill>
                  <a:schemeClr val="tx1"/>
                </a:solidFill>
              </a:endParaRPr>
            </a:p>
          </p:txBody>
        </p:sp>
      </p:grpSp>
      <p:grpSp>
        <p:nvGrpSpPr>
          <p:cNvPr id="53" name="组合 52"/>
          <p:cNvGrpSpPr/>
          <p:nvPr/>
        </p:nvGrpSpPr>
        <p:grpSpPr>
          <a:xfrm>
            <a:off x="6482643" y="4542764"/>
            <a:ext cx="1671022" cy="1377282"/>
            <a:chOff x="6101362" y="4154332"/>
            <a:chExt cx="1834573" cy="1596423"/>
          </a:xfrm>
        </p:grpSpPr>
        <p:pic>
          <p:nvPicPr>
            <p:cNvPr id="54" name="图片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8483" y="4154332"/>
              <a:ext cx="842759" cy="842759"/>
            </a:xfrm>
            <a:prstGeom prst="rect">
              <a:avLst/>
            </a:prstGeom>
            <a:effectLst>
              <a:outerShdw blurRad="50800" dist="50800" dir="5400000" algn="ctr" rotWithShape="0">
                <a:schemeClr val="tx1"/>
              </a:outerShdw>
            </a:effectLst>
          </p:spPr>
        </p:pic>
        <p:sp>
          <p:nvSpPr>
            <p:cNvPr id="55" name="Text Box 35"/>
            <p:cNvSpPr txBox="1">
              <a:spLocks noChangeArrowheads="1"/>
            </p:cNvSpPr>
            <p:nvPr/>
          </p:nvSpPr>
          <p:spPr bwMode="auto">
            <a:xfrm>
              <a:off x="6101362" y="5136428"/>
              <a:ext cx="1834573" cy="614327"/>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pPr algn="ctr"/>
              <a:r>
                <a:rPr lang="zh-CN" altLang="en-US" sz="1600" dirty="0">
                  <a:solidFill>
                    <a:schemeClr val="tx1"/>
                  </a:solidFill>
                </a:rPr>
                <a:t>各级统计管理员</a:t>
              </a:r>
              <a:endParaRPr lang="zh-CN" altLang="en-US" sz="1600" dirty="0">
                <a:solidFill>
                  <a:schemeClr val="tx1"/>
                </a:solidFill>
              </a:endParaRPr>
            </a:p>
          </p:txBody>
        </p:sp>
      </p:grpSp>
      <p:sp>
        <p:nvSpPr>
          <p:cNvPr id="56" name="Text Box 3"/>
          <p:cNvSpPr txBox="1">
            <a:spLocks noChangeArrowheads="1"/>
          </p:cNvSpPr>
          <p:nvPr/>
        </p:nvSpPr>
        <p:spPr bwMode="auto">
          <a:xfrm>
            <a:off x="4379627" y="2276612"/>
            <a:ext cx="1156860" cy="41277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检查结果</a:t>
            </a:r>
            <a:endParaRPr lang="zh-CN" altLang="en-US" sz="1600" dirty="0">
              <a:solidFill>
                <a:schemeClr val="tx1"/>
              </a:solidFill>
            </a:endParaRPr>
          </a:p>
        </p:txBody>
      </p:sp>
      <p:cxnSp>
        <p:nvCxnSpPr>
          <p:cNvPr id="57" name="直接箭头连接符 56"/>
          <p:cNvCxnSpPr>
            <a:endCxn id="4" idx="1"/>
          </p:cNvCxnSpPr>
          <p:nvPr/>
        </p:nvCxnSpPr>
        <p:spPr>
          <a:xfrm flipV="1">
            <a:off x="3411151" y="1756492"/>
            <a:ext cx="973060" cy="422766"/>
          </a:xfrm>
          <a:prstGeom prst="straightConnector1">
            <a:avLst/>
          </a:prstGeom>
          <a:noFill/>
          <a:ln w="12700" cap="flat" cmpd="sng" algn="ctr">
            <a:solidFill>
              <a:schemeClr val="tx1"/>
            </a:solidFill>
            <a:prstDash val="solid"/>
            <a:miter lim="800000"/>
            <a:headEnd type="none" w="med" len="med"/>
            <a:tailEnd type="arrow" w="med" len="med"/>
          </a:ln>
          <a:effectLst/>
        </p:spPr>
      </p:cxnSp>
      <p:cxnSp>
        <p:nvCxnSpPr>
          <p:cNvPr id="58" name="连接符: 肘形 16"/>
          <p:cNvCxnSpPr>
            <a:stCxn id="68" idx="3"/>
            <a:endCxn id="65" idx="3"/>
          </p:cNvCxnSpPr>
          <p:nvPr/>
        </p:nvCxnSpPr>
        <p:spPr>
          <a:xfrm flipH="1">
            <a:off x="8297681" y="1771561"/>
            <a:ext cx="1376236" cy="697896"/>
          </a:xfrm>
          <a:prstGeom prst="bentConnector3">
            <a:avLst>
              <a:gd name="adj1" fmla="val -16611"/>
            </a:avLst>
          </a:prstGeom>
          <a:noFill/>
          <a:ln w="12700" cap="flat" cmpd="sng" algn="ctr">
            <a:solidFill>
              <a:schemeClr val="tx1"/>
            </a:solidFill>
            <a:prstDash val="solid"/>
            <a:miter lim="800000"/>
            <a:headEnd type="none" w="med" len="med"/>
            <a:tailEnd type="arrow" w="med" len="med"/>
          </a:ln>
          <a:effectLst/>
        </p:spPr>
      </p:cxnSp>
      <p:cxnSp>
        <p:nvCxnSpPr>
          <p:cNvPr id="59" name="连接符: 肘形 17"/>
          <p:cNvCxnSpPr>
            <a:stCxn id="73" idx="0"/>
            <a:endCxn id="2" idx="1"/>
          </p:cNvCxnSpPr>
          <p:nvPr/>
        </p:nvCxnSpPr>
        <p:spPr>
          <a:xfrm rot="5400000" flipH="1" flipV="1">
            <a:off x="3407414" y="3055474"/>
            <a:ext cx="498954" cy="1072667"/>
          </a:xfrm>
          <a:prstGeom prst="bentConnector2">
            <a:avLst/>
          </a:prstGeom>
          <a:noFill/>
          <a:ln w="12700" cap="flat" cmpd="sng" algn="ctr">
            <a:solidFill>
              <a:schemeClr val="tx1"/>
            </a:solidFill>
            <a:prstDash val="solid"/>
            <a:miter lim="800000"/>
            <a:headEnd type="none" w="med" len="med"/>
            <a:tailEnd type="arrow" w="med" len="med"/>
          </a:ln>
          <a:effectLst/>
        </p:spPr>
      </p:cxnSp>
      <p:cxnSp>
        <p:nvCxnSpPr>
          <p:cNvPr id="60" name="直接箭头连接符 59"/>
          <p:cNvCxnSpPr>
            <a:endCxn id="56" idx="1"/>
          </p:cNvCxnSpPr>
          <p:nvPr/>
        </p:nvCxnSpPr>
        <p:spPr>
          <a:xfrm>
            <a:off x="3411151" y="2179258"/>
            <a:ext cx="968476" cy="303739"/>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61" name="Text Box 3"/>
          <p:cNvSpPr txBox="1">
            <a:spLocks noChangeArrowheads="1"/>
          </p:cNvSpPr>
          <p:nvPr/>
        </p:nvSpPr>
        <p:spPr bwMode="auto">
          <a:xfrm>
            <a:off x="6082466" y="1550107"/>
            <a:ext cx="836910" cy="412770"/>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solidFill>
                  <a:schemeClr val="tx1"/>
                </a:solidFill>
              </a:rPr>
              <a:t>第</a:t>
            </a:r>
            <a:r>
              <a:rPr lang="en-US" altLang="zh-CN" dirty="0">
                <a:solidFill>
                  <a:schemeClr val="tx1"/>
                </a:solidFill>
              </a:rPr>
              <a:t>1</a:t>
            </a:r>
            <a:r>
              <a:rPr lang="zh-CN" altLang="en-US" dirty="0">
                <a:solidFill>
                  <a:schemeClr val="tx1"/>
                </a:solidFill>
              </a:rPr>
              <a:t>步</a:t>
            </a:r>
            <a:endParaRPr lang="zh-CN" altLang="en-US" dirty="0">
              <a:solidFill>
                <a:schemeClr val="tx1"/>
              </a:solidFill>
            </a:endParaRPr>
          </a:p>
        </p:txBody>
      </p:sp>
      <p:cxnSp>
        <p:nvCxnSpPr>
          <p:cNvPr id="5" name="直接箭头连接符 4"/>
          <p:cNvCxnSpPr>
            <a:stCxn id="4" idx="3"/>
            <a:endCxn id="61" idx="1"/>
          </p:cNvCxnSpPr>
          <p:nvPr/>
        </p:nvCxnSpPr>
        <p:spPr>
          <a:xfrm>
            <a:off x="5541071" y="1756492"/>
            <a:ext cx="541395" cy="0"/>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7" name="Text Box 3"/>
          <p:cNvSpPr txBox="1">
            <a:spLocks noChangeArrowheads="1"/>
          </p:cNvSpPr>
          <p:nvPr/>
        </p:nvSpPr>
        <p:spPr bwMode="auto">
          <a:xfrm>
            <a:off x="7460771" y="1555141"/>
            <a:ext cx="836910" cy="412770"/>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solidFill>
                  <a:schemeClr val="tx1"/>
                </a:solidFill>
              </a:rPr>
              <a:t>第</a:t>
            </a:r>
            <a:r>
              <a:rPr lang="en-US" altLang="zh-CN" dirty="0">
                <a:solidFill>
                  <a:schemeClr val="tx1"/>
                </a:solidFill>
              </a:rPr>
              <a:t>2</a:t>
            </a:r>
            <a:r>
              <a:rPr lang="zh-CN" altLang="en-US" dirty="0">
                <a:solidFill>
                  <a:schemeClr val="tx1"/>
                </a:solidFill>
              </a:rPr>
              <a:t>步</a:t>
            </a:r>
            <a:endParaRPr lang="zh-CN" altLang="en-US" dirty="0">
              <a:solidFill>
                <a:schemeClr val="tx1"/>
              </a:solidFill>
            </a:endParaRPr>
          </a:p>
        </p:txBody>
      </p:sp>
      <p:cxnSp>
        <p:nvCxnSpPr>
          <p:cNvPr id="64" name="直接箭头连接符 63"/>
          <p:cNvCxnSpPr>
            <a:stCxn id="61" idx="3"/>
            <a:endCxn id="7" idx="1"/>
          </p:cNvCxnSpPr>
          <p:nvPr/>
        </p:nvCxnSpPr>
        <p:spPr>
          <a:xfrm>
            <a:off x="6919376" y="1756492"/>
            <a:ext cx="541395" cy="5034"/>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65" name="Text Box 3"/>
          <p:cNvSpPr txBox="1">
            <a:spLocks noChangeArrowheads="1"/>
          </p:cNvSpPr>
          <p:nvPr/>
        </p:nvSpPr>
        <p:spPr bwMode="auto">
          <a:xfrm>
            <a:off x="7458477" y="2263072"/>
            <a:ext cx="839204" cy="412770"/>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solidFill>
                  <a:schemeClr val="tx1"/>
                </a:solidFill>
              </a:rPr>
              <a:t>第</a:t>
            </a:r>
            <a:r>
              <a:rPr lang="en-US" altLang="zh-CN" dirty="0">
                <a:solidFill>
                  <a:schemeClr val="tx1"/>
                </a:solidFill>
              </a:rPr>
              <a:t>n-1</a:t>
            </a:r>
            <a:r>
              <a:rPr lang="zh-CN" altLang="en-US" dirty="0">
                <a:solidFill>
                  <a:schemeClr val="tx1"/>
                </a:solidFill>
              </a:rPr>
              <a:t>步</a:t>
            </a:r>
            <a:endParaRPr lang="zh-CN" altLang="en-US" dirty="0">
              <a:solidFill>
                <a:schemeClr val="tx1"/>
              </a:solidFill>
            </a:endParaRPr>
          </a:p>
        </p:txBody>
      </p:sp>
      <p:sp>
        <p:nvSpPr>
          <p:cNvPr id="8" name="Text Box 3"/>
          <p:cNvSpPr txBox="1">
            <a:spLocks noChangeArrowheads="1"/>
          </p:cNvSpPr>
          <p:nvPr/>
        </p:nvSpPr>
        <p:spPr bwMode="auto">
          <a:xfrm>
            <a:off x="6086508" y="2273533"/>
            <a:ext cx="836910" cy="412770"/>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solidFill>
                  <a:schemeClr val="tx1"/>
                </a:solidFill>
              </a:rPr>
              <a:t>第</a:t>
            </a:r>
            <a:r>
              <a:rPr lang="en-US" altLang="zh-CN" dirty="0">
                <a:solidFill>
                  <a:schemeClr val="tx1"/>
                </a:solidFill>
              </a:rPr>
              <a:t>n</a:t>
            </a:r>
            <a:r>
              <a:rPr lang="zh-CN" altLang="en-US" dirty="0">
                <a:solidFill>
                  <a:schemeClr val="tx1"/>
                </a:solidFill>
              </a:rPr>
              <a:t>步</a:t>
            </a:r>
            <a:endParaRPr lang="zh-CN" altLang="en-US" dirty="0">
              <a:solidFill>
                <a:schemeClr val="tx1"/>
              </a:solidFill>
            </a:endParaRPr>
          </a:p>
        </p:txBody>
      </p:sp>
      <p:cxnSp>
        <p:nvCxnSpPr>
          <p:cNvPr id="9" name="直接箭头连接符 8"/>
          <p:cNvCxnSpPr>
            <a:stCxn id="8" idx="1"/>
            <a:endCxn id="56" idx="3"/>
          </p:cNvCxnSpPr>
          <p:nvPr/>
        </p:nvCxnSpPr>
        <p:spPr>
          <a:xfrm flipH="1">
            <a:off x="5536487" y="2479918"/>
            <a:ext cx="550021" cy="3079"/>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68" name="Text Box 3"/>
          <p:cNvSpPr txBox="1">
            <a:spLocks noChangeArrowheads="1"/>
          </p:cNvSpPr>
          <p:nvPr/>
        </p:nvSpPr>
        <p:spPr bwMode="auto">
          <a:xfrm>
            <a:off x="8837007" y="1565176"/>
            <a:ext cx="836910" cy="412770"/>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solidFill>
                  <a:schemeClr val="tx1"/>
                </a:solidFill>
              </a:rPr>
              <a:t>…</a:t>
            </a:r>
            <a:endParaRPr lang="zh-CN" altLang="en-US" sz="1800" dirty="0">
              <a:solidFill>
                <a:schemeClr val="tx1"/>
              </a:solidFill>
            </a:endParaRPr>
          </a:p>
        </p:txBody>
      </p:sp>
      <p:cxnSp>
        <p:nvCxnSpPr>
          <p:cNvPr id="10" name="直接箭头连接符 9"/>
          <p:cNvCxnSpPr>
            <a:stCxn id="7" idx="3"/>
            <a:endCxn id="68" idx="1"/>
          </p:cNvCxnSpPr>
          <p:nvPr/>
        </p:nvCxnSpPr>
        <p:spPr>
          <a:xfrm>
            <a:off x="8297681" y="1761526"/>
            <a:ext cx="539326" cy="10035"/>
          </a:xfrm>
          <a:prstGeom prst="straightConnector1">
            <a:avLst/>
          </a:prstGeom>
          <a:noFill/>
          <a:ln w="12700" cap="flat" cmpd="sng" algn="ctr">
            <a:solidFill>
              <a:schemeClr val="tx1"/>
            </a:solidFill>
            <a:prstDash val="solid"/>
            <a:miter lim="800000"/>
            <a:headEnd type="none" w="med" len="med"/>
            <a:tailEnd type="arrow" w="med" len="med"/>
          </a:ln>
          <a:effectLst/>
        </p:spPr>
      </p:cxnSp>
      <p:cxnSp>
        <p:nvCxnSpPr>
          <p:cNvPr id="15" name="直接箭头连接符 14"/>
          <p:cNvCxnSpPr>
            <a:stCxn id="65" idx="1"/>
            <a:endCxn id="8" idx="3"/>
          </p:cNvCxnSpPr>
          <p:nvPr/>
        </p:nvCxnSpPr>
        <p:spPr>
          <a:xfrm flipH="1">
            <a:off x="6923418" y="2469457"/>
            <a:ext cx="535059" cy="10461"/>
          </a:xfrm>
          <a:prstGeom prst="straightConnector1">
            <a:avLst/>
          </a:prstGeom>
          <a:noFill/>
          <a:ln w="12700" cap="flat" cmpd="sng" algn="ctr">
            <a:solidFill>
              <a:schemeClr val="tx1"/>
            </a:solidFill>
            <a:prstDash val="solid"/>
            <a:miter lim="800000"/>
            <a:headEnd type="none" w="med" len="med"/>
            <a:tailEnd type="arrow" w="med" len="med"/>
          </a:ln>
          <a:effectLst/>
        </p:spPr>
      </p:cxnSp>
      <p:cxnSp>
        <p:nvCxnSpPr>
          <p:cNvPr id="71" name="直接箭头连接符 70"/>
          <p:cNvCxnSpPr>
            <a:stCxn id="56" idx="2"/>
            <a:endCxn id="2" idx="0"/>
          </p:cNvCxnSpPr>
          <p:nvPr/>
        </p:nvCxnSpPr>
        <p:spPr>
          <a:xfrm flipH="1">
            <a:off x="4949309" y="2689382"/>
            <a:ext cx="8748" cy="374329"/>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72" name="Text Box 35"/>
          <p:cNvSpPr txBox="1">
            <a:spLocks noChangeArrowheads="1"/>
          </p:cNvSpPr>
          <p:nvPr/>
        </p:nvSpPr>
        <p:spPr bwMode="auto">
          <a:xfrm>
            <a:off x="3102487" y="4606813"/>
            <a:ext cx="1156860" cy="414968"/>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pPr algn="ctr"/>
            <a:r>
              <a:rPr lang="zh-CN" altLang="en-US" sz="1400" dirty="0"/>
              <a:t>不通过</a:t>
            </a:r>
            <a:endParaRPr lang="zh-CN" altLang="zh-CN" sz="1400" dirty="0"/>
          </a:p>
        </p:txBody>
      </p:sp>
      <p:sp>
        <p:nvSpPr>
          <p:cNvPr id="73" name="Text Box 3"/>
          <p:cNvSpPr txBox="1">
            <a:spLocks noChangeArrowheads="1"/>
          </p:cNvSpPr>
          <p:nvPr/>
        </p:nvSpPr>
        <p:spPr bwMode="auto">
          <a:xfrm>
            <a:off x="2542128" y="3841284"/>
            <a:ext cx="1156860" cy="55723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打回并</a:t>
            </a:r>
            <a:br>
              <a:rPr lang="en-US" altLang="zh-CN" sz="1600" dirty="0">
                <a:solidFill>
                  <a:schemeClr val="tx1"/>
                </a:solidFill>
              </a:rPr>
            </a:br>
            <a:r>
              <a:rPr lang="zh-CN" altLang="en-US" sz="1600" dirty="0">
                <a:solidFill>
                  <a:schemeClr val="tx1"/>
                </a:solidFill>
              </a:rPr>
              <a:t>说明原因</a:t>
            </a:r>
            <a:endParaRPr lang="zh-CN" altLang="en-US" sz="1600" dirty="0">
              <a:solidFill>
                <a:schemeClr val="tx1"/>
              </a:solidFill>
            </a:endParaRPr>
          </a:p>
        </p:txBody>
      </p:sp>
      <p:sp>
        <p:nvSpPr>
          <p:cNvPr id="74" name="Text Box 3"/>
          <p:cNvSpPr txBox="1">
            <a:spLocks noChangeArrowheads="1"/>
          </p:cNvSpPr>
          <p:nvPr/>
        </p:nvSpPr>
        <p:spPr bwMode="auto">
          <a:xfrm>
            <a:off x="4370879" y="3985526"/>
            <a:ext cx="1156860" cy="41299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提交数据</a:t>
            </a:r>
            <a:endParaRPr lang="zh-CN" altLang="en-US" sz="1600" dirty="0">
              <a:solidFill>
                <a:schemeClr val="tx1"/>
              </a:solidFill>
            </a:endParaRPr>
          </a:p>
        </p:txBody>
      </p:sp>
      <p:cxnSp>
        <p:nvCxnSpPr>
          <p:cNvPr id="75" name="直接箭头连接符 74"/>
          <p:cNvCxnSpPr>
            <a:stCxn id="2" idx="2"/>
            <a:endCxn id="74" idx="0"/>
          </p:cNvCxnSpPr>
          <p:nvPr/>
        </p:nvCxnSpPr>
        <p:spPr>
          <a:xfrm>
            <a:off x="4949309" y="3620949"/>
            <a:ext cx="0" cy="364577"/>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76" name="Text Box 35"/>
          <p:cNvSpPr txBox="1">
            <a:spLocks noChangeArrowheads="1"/>
          </p:cNvSpPr>
          <p:nvPr/>
        </p:nvSpPr>
        <p:spPr bwMode="auto">
          <a:xfrm>
            <a:off x="4949310" y="3625486"/>
            <a:ext cx="1404156" cy="414968"/>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r>
              <a:rPr lang="zh-CN" altLang="en-US" sz="1400" dirty="0"/>
              <a:t>无错误和警告</a:t>
            </a:r>
            <a:endParaRPr lang="zh-CN" altLang="zh-CN" sz="1400" dirty="0"/>
          </a:p>
        </p:txBody>
      </p:sp>
      <p:sp>
        <p:nvSpPr>
          <p:cNvPr id="77" name="Text Box 3"/>
          <p:cNvSpPr txBox="1">
            <a:spLocks noChangeArrowheads="1"/>
          </p:cNvSpPr>
          <p:nvPr/>
        </p:nvSpPr>
        <p:spPr bwMode="auto">
          <a:xfrm>
            <a:off x="6564757" y="3063711"/>
            <a:ext cx="1156860" cy="55723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按提示</a:t>
            </a:r>
            <a:endParaRPr lang="en-US" altLang="zh-CN" sz="1600" dirty="0">
              <a:solidFill>
                <a:schemeClr val="tx1"/>
              </a:solidFill>
            </a:endParaRPr>
          </a:p>
          <a:p>
            <a:pPr algn="ctr"/>
            <a:r>
              <a:rPr lang="zh-CN" altLang="en-US" sz="1600" dirty="0">
                <a:solidFill>
                  <a:schemeClr val="tx1"/>
                </a:solidFill>
              </a:rPr>
              <a:t>修正</a:t>
            </a:r>
            <a:endParaRPr lang="zh-CN" altLang="en-US" sz="1600" dirty="0">
              <a:solidFill>
                <a:schemeClr val="tx1"/>
              </a:solidFill>
            </a:endParaRPr>
          </a:p>
        </p:txBody>
      </p:sp>
      <p:cxnSp>
        <p:nvCxnSpPr>
          <p:cNvPr id="78" name="直接箭头连接符 77"/>
          <p:cNvCxnSpPr>
            <a:stCxn id="2" idx="3"/>
            <a:endCxn id="77" idx="1"/>
          </p:cNvCxnSpPr>
          <p:nvPr/>
        </p:nvCxnSpPr>
        <p:spPr>
          <a:xfrm>
            <a:off x="5705393" y="3342330"/>
            <a:ext cx="859364" cy="0"/>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79" name="Text Box 3"/>
          <p:cNvSpPr txBox="1">
            <a:spLocks noChangeArrowheads="1"/>
          </p:cNvSpPr>
          <p:nvPr/>
        </p:nvSpPr>
        <p:spPr bwMode="auto">
          <a:xfrm>
            <a:off x="8501357" y="3063711"/>
            <a:ext cx="1156860" cy="55723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填写警告原因</a:t>
            </a:r>
            <a:endParaRPr lang="zh-CN" altLang="en-US" sz="1600" dirty="0">
              <a:solidFill>
                <a:schemeClr val="tx1"/>
              </a:solidFill>
            </a:endParaRPr>
          </a:p>
        </p:txBody>
      </p:sp>
      <p:cxnSp>
        <p:nvCxnSpPr>
          <p:cNvPr id="80" name="直接箭头连接符 79"/>
          <p:cNvCxnSpPr>
            <a:stCxn id="77" idx="3"/>
            <a:endCxn id="79" idx="1"/>
          </p:cNvCxnSpPr>
          <p:nvPr/>
        </p:nvCxnSpPr>
        <p:spPr>
          <a:xfrm>
            <a:off x="7721617" y="3342330"/>
            <a:ext cx="779740" cy="0"/>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81" name="Text Box 35"/>
          <p:cNvSpPr txBox="1">
            <a:spLocks noChangeArrowheads="1"/>
          </p:cNvSpPr>
          <p:nvPr/>
        </p:nvSpPr>
        <p:spPr bwMode="auto">
          <a:xfrm>
            <a:off x="7221152" y="2850478"/>
            <a:ext cx="1759941" cy="414968"/>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pPr algn="ctr"/>
            <a:r>
              <a:rPr lang="zh-CN" altLang="en-US" sz="1400" dirty="0"/>
              <a:t>仍有</a:t>
            </a:r>
            <a:endParaRPr lang="en-US" altLang="zh-CN" sz="1400" dirty="0"/>
          </a:p>
          <a:p>
            <a:pPr algn="ctr"/>
            <a:r>
              <a:rPr lang="zh-CN" altLang="en-US" sz="1400" dirty="0"/>
              <a:t>警告</a:t>
            </a:r>
            <a:endParaRPr lang="zh-CN" altLang="zh-CN" sz="1400" dirty="0"/>
          </a:p>
        </p:txBody>
      </p:sp>
      <p:cxnSp>
        <p:nvCxnSpPr>
          <p:cNvPr id="82" name="直接箭头连接符 81"/>
          <p:cNvCxnSpPr>
            <a:stCxn id="74" idx="2"/>
            <a:endCxn id="3" idx="0"/>
          </p:cNvCxnSpPr>
          <p:nvPr/>
        </p:nvCxnSpPr>
        <p:spPr>
          <a:xfrm>
            <a:off x="4949309" y="4398522"/>
            <a:ext cx="0" cy="235076"/>
          </a:xfrm>
          <a:prstGeom prst="straightConnector1">
            <a:avLst/>
          </a:prstGeom>
          <a:noFill/>
          <a:ln w="12700" cap="flat" cmpd="sng" algn="ctr">
            <a:solidFill>
              <a:schemeClr val="tx1"/>
            </a:solidFill>
            <a:prstDash val="solid"/>
            <a:miter lim="800000"/>
            <a:headEnd type="none" w="med" len="med"/>
            <a:tailEnd type="arrow" w="med" len="med"/>
          </a:ln>
          <a:effectLst/>
        </p:spPr>
      </p:cxnSp>
      <p:cxnSp>
        <p:nvCxnSpPr>
          <p:cNvPr id="16" name="直接箭头连接符 15"/>
          <p:cNvCxnSpPr>
            <a:stCxn id="4" idx="2"/>
            <a:endCxn id="56" idx="0"/>
          </p:cNvCxnSpPr>
          <p:nvPr/>
        </p:nvCxnSpPr>
        <p:spPr>
          <a:xfrm flipH="1">
            <a:off x="4958057" y="1962877"/>
            <a:ext cx="4584" cy="313735"/>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17" name="Text Box 35"/>
          <p:cNvSpPr txBox="1">
            <a:spLocks noChangeArrowheads="1"/>
          </p:cNvSpPr>
          <p:nvPr/>
        </p:nvSpPr>
        <p:spPr bwMode="auto">
          <a:xfrm>
            <a:off x="5773811" y="2850478"/>
            <a:ext cx="1404156" cy="414968"/>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r>
              <a:rPr lang="zh-CN" altLang="en-US" sz="1400" dirty="0"/>
              <a:t>有错误</a:t>
            </a:r>
            <a:endParaRPr lang="en-US" altLang="zh-CN" sz="1400" dirty="0"/>
          </a:p>
          <a:p>
            <a:r>
              <a:rPr lang="zh-CN" altLang="en-US" sz="1400" dirty="0"/>
              <a:t>和警告</a:t>
            </a:r>
            <a:endParaRPr lang="zh-CN" altLang="zh-CN" sz="1400" dirty="0"/>
          </a:p>
        </p:txBody>
      </p:sp>
      <p:cxnSp>
        <p:nvCxnSpPr>
          <p:cNvPr id="18" name="连接符: 肘形 44"/>
          <p:cNvCxnSpPr>
            <a:stCxn id="79" idx="3"/>
            <a:endCxn id="74" idx="3"/>
          </p:cNvCxnSpPr>
          <p:nvPr/>
        </p:nvCxnSpPr>
        <p:spPr>
          <a:xfrm flipH="1">
            <a:off x="5527739" y="3342330"/>
            <a:ext cx="4130478" cy="849694"/>
          </a:xfrm>
          <a:prstGeom prst="bentConnector3">
            <a:avLst>
              <a:gd name="adj1" fmla="val -5534"/>
            </a:avLst>
          </a:prstGeom>
          <a:noFill/>
          <a:ln w="12700" cap="flat" cmpd="sng" algn="ctr">
            <a:solidFill>
              <a:schemeClr val="tx1"/>
            </a:solidFill>
            <a:prstDash val="solid"/>
            <a:miter lim="800000"/>
            <a:headEnd type="none" w="med" len="med"/>
            <a:tailEnd type="arrow" w="med" len="med"/>
          </a:ln>
          <a:effectLst/>
        </p:spPr>
      </p:cxnSp>
      <p:cxnSp>
        <p:nvCxnSpPr>
          <p:cNvPr id="19" name="直接箭头连接符 18"/>
          <p:cNvCxnSpPr>
            <a:stCxn id="77" idx="2"/>
          </p:cNvCxnSpPr>
          <p:nvPr/>
        </p:nvCxnSpPr>
        <p:spPr>
          <a:xfrm>
            <a:off x="7143187" y="3620949"/>
            <a:ext cx="0" cy="571075"/>
          </a:xfrm>
          <a:prstGeom prst="straightConnector1">
            <a:avLst/>
          </a:prstGeom>
          <a:noFill/>
          <a:ln w="12700" cap="flat" cmpd="sng" algn="ctr">
            <a:solidFill>
              <a:schemeClr val="tx1"/>
            </a:solidFill>
            <a:prstDash val="solid"/>
            <a:miter lim="800000"/>
            <a:headEnd type="none" w="med" len="med"/>
            <a:tailEnd type="arrow" w="med" len="med"/>
          </a:ln>
          <a:effectLst/>
        </p:spPr>
      </p:cxnSp>
      <p:cxnSp>
        <p:nvCxnSpPr>
          <p:cNvPr id="20" name="直接箭头连接符 19"/>
          <p:cNvCxnSpPr>
            <a:endCxn id="3" idx="3"/>
          </p:cNvCxnSpPr>
          <p:nvPr/>
        </p:nvCxnSpPr>
        <p:spPr>
          <a:xfrm flipH="1">
            <a:off x="5705393" y="4906301"/>
            <a:ext cx="1184510" cy="5916"/>
          </a:xfrm>
          <a:prstGeom prst="straightConnector1">
            <a:avLst/>
          </a:prstGeom>
          <a:noFill/>
          <a:ln w="12700" cap="flat" cmpd="sng" algn="ctr">
            <a:solidFill>
              <a:schemeClr val="tx1"/>
            </a:solidFill>
            <a:prstDash val="solid"/>
            <a:miter lim="800000"/>
            <a:headEnd type="none" w="med" len="med"/>
            <a:tailEnd type="arrow" w="med" len="med"/>
          </a:ln>
          <a:effectLst/>
        </p:spPr>
      </p:cxnSp>
      <p:cxnSp>
        <p:nvCxnSpPr>
          <p:cNvPr id="21" name="连接符: 肘形 47"/>
          <p:cNvCxnSpPr>
            <a:stCxn id="3" idx="1"/>
            <a:endCxn id="73" idx="2"/>
          </p:cNvCxnSpPr>
          <p:nvPr/>
        </p:nvCxnSpPr>
        <p:spPr>
          <a:xfrm rot="10800000">
            <a:off x="3120559" y="4398523"/>
            <a:ext cx="1072667" cy="513695"/>
          </a:xfrm>
          <a:prstGeom prst="bentConnector2">
            <a:avLst/>
          </a:prstGeom>
          <a:noFill/>
          <a:ln w="12700" cap="flat" cmpd="sng" algn="ctr">
            <a:solidFill>
              <a:schemeClr val="tx1"/>
            </a:solidFill>
            <a:prstDash val="solid"/>
            <a:miter lim="800000"/>
            <a:headEnd type="none" w="med" len="med"/>
            <a:tailEnd type="arrow" w="med" len="med"/>
          </a:ln>
          <a:effectLst/>
        </p:spPr>
      </p:cxnSp>
      <p:sp>
        <p:nvSpPr>
          <p:cNvPr id="22" name="Text Box 3"/>
          <p:cNvSpPr txBox="1">
            <a:spLocks noChangeArrowheads="1"/>
          </p:cNvSpPr>
          <p:nvPr/>
        </p:nvSpPr>
        <p:spPr bwMode="auto">
          <a:xfrm>
            <a:off x="4379627" y="5556849"/>
            <a:ext cx="1156860" cy="41299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sz="1600" dirty="0">
                <a:solidFill>
                  <a:schemeClr val="tx1"/>
                </a:solidFill>
              </a:rPr>
              <a:t>打印报表</a:t>
            </a:r>
            <a:endParaRPr lang="zh-CN" altLang="en-US" sz="1600" dirty="0">
              <a:solidFill>
                <a:schemeClr val="tx1"/>
              </a:solidFill>
            </a:endParaRPr>
          </a:p>
        </p:txBody>
      </p:sp>
      <p:cxnSp>
        <p:nvCxnSpPr>
          <p:cNvPr id="23" name="直接箭头连接符 22"/>
          <p:cNvCxnSpPr>
            <a:stCxn id="3" idx="2"/>
            <a:endCxn id="22" idx="0"/>
          </p:cNvCxnSpPr>
          <p:nvPr/>
        </p:nvCxnSpPr>
        <p:spPr>
          <a:xfrm>
            <a:off x="4949309" y="5190836"/>
            <a:ext cx="8748" cy="366013"/>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24" name="Text Box 35"/>
          <p:cNvSpPr txBox="1">
            <a:spLocks noChangeArrowheads="1"/>
          </p:cNvSpPr>
          <p:nvPr/>
        </p:nvSpPr>
        <p:spPr bwMode="auto">
          <a:xfrm>
            <a:off x="4654637" y="5182564"/>
            <a:ext cx="1156860" cy="414968"/>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pPr algn="ctr"/>
            <a:r>
              <a:rPr lang="zh-CN" altLang="en-US" sz="1400" dirty="0"/>
              <a:t>通过</a:t>
            </a:r>
            <a:endParaRPr lang="zh-CN" altLang="zh-CN" sz="1400" dirty="0"/>
          </a:p>
        </p:txBody>
      </p:sp>
    </p:spTree>
    <p:custDataLst>
      <p:tags r:id="rId8"/>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custDataLst>
              <p:tags r:id="rId1"/>
            </p:custDataLst>
          </p:nvPr>
        </p:nvSpPr>
        <p:spPr>
          <a:xfrm>
            <a:off x="321310" y="226695"/>
            <a:ext cx="2070100" cy="496570"/>
          </a:xfrm>
          <a:prstGeom prst="rect">
            <a:avLst/>
          </a:prstGeom>
          <a:noFill/>
        </p:spPr>
        <p:txBody>
          <a:bodyPr wrap="square" lIns="90000" tIns="46800" rIns="90000" bIns="0" rtlCol="0" anchor="b" anchorCtr="0">
            <a:normAutofit/>
          </a:bodyPr>
          <a:lstStyle>
            <a:defPPr>
              <a:defRPr lang="zh-CN"/>
            </a:defPPr>
            <a:lvl1pPr>
              <a:defRPr sz="1400" b="1">
                <a:solidFill>
                  <a:schemeClr val="accent1"/>
                </a:solidFill>
              </a:defRPr>
            </a:lvl1pPr>
          </a:lstStyle>
          <a:p>
            <a:pPr algn="l">
              <a:lnSpc>
                <a:spcPct val="120000"/>
              </a:lnSpc>
            </a:pPr>
            <a:r>
              <a:rPr lang="zh-CN" altLang="en-US" sz="2400" spc="300">
                <a:gradFill>
                  <a:gsLst>
                    <a:gs pos="0">
                      <a:srgbClr val="D9717D"/>
                    </a:gs>
                    <a:gs pos="100000">
                      <a:srgbClr val="E32E37"/>
                    </a:gs>
                  </a:gsLst>
                  <a:lin scaled="1"/>
                </a:gradFill>
                <a:latin typeface="微软雅黑" panose="020B0503020204020204" charset="-122"/>
                <a:ea typeface="微软雅黑" panose="020B0503020204020204" charset="-122"/>
                <a:cs typeface="+mj-cs"/>
              </a:rPr>
              <a:t>注意事项</a:t>
            </a:r>
            <a:endParaRPr lang="zh-CN" altLang="en-US" sz="2400" spc="300">
              <a:gradFill>
                <a:gsLst>
                  <a:gs pos="0">
                    <a:srgbClr val="D9717D"/>
                  </a:gs>
                  <a:gs pos="100000">
                    <a:srgbClr val="E32E37"/>
                  </a:gs>
                </a:gsLst>
                <a:lin scaled="1"/>
              </a:gradFill>
              <a:latin typeface="微软雅黑" panose="020B0503020204020204" charset="-122"/>
              <a:ea typeface="微软雅黑" panose="020B0503020204020204" charset="-122"/>
              <a:cs typeface="+mj-cs"/>
            </a:endParaRPr>
          </a:p>
        </p:txBody>
      </p:sp>
      <p:pic>
        <p:nvPicPr>
          <p:cNvPr id="2" name="图片 1"/>
          <p:cNvPicPr>
            <a:picLocks noChangeAspect="1"/>
          </p:cNvPicPr>
          <p:nvPr/>
        </p:nvPicPr>
        <p:blipFill>
          <a:blip r:embed="rId2"/>
          <a:stretch>
            <a:fillRect/>
          </a:stretch>
        </p:blipFill>
        <p:spPr>
          <a:xfrm>
            <a:off x="309052" y="880149"/>
            <a:ext cx="11547588" cy="5442880"/>
          </a:xfrm>
          <a:prstGeom prst="rect">
            <a:avLst/>
          </a:prstGeom>
        </p:spPr>
      </p:pic>
      <p:sp>
        <p:nvSpPr>
          <p:cNvPr id="13" name="对话气泡: 矩形 12"/>
          <p:cNvSpPr/>
          <p:nvPr/>
        </p:nvSpPr>
        <p:spPr>
          <a:xfrm>
            <a:off x="9498965" y="1485265"/>
            <a:ext cx="2357755" cy="949960"/>
          </a:xfrm>
          <a:prstGeom prst="wedgeRectCallout">
            <a:avLst>
              <a:gd name="adj1" fmla="val -54632"/>
              <a:gd name="adj2" fmla="val 49302"/>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rgbClr val="FFFF00"/>
                </a:solidFill>
              </a:rPr>
              <a:t>孵化器和众创空间填报员帐号</a:t>
            </a:r>
            <a:r>
              <a:rPr lang="zh-CN" altLang="en-US" sz="1200" b="1" dirty="0">
                <a:solidFill>
                  <a:schemeClr val="bg1"/>
                </a:solidFill>
              </a:rPr>
              <a:t>登录</a:t>
            </a:r>
            <a:r>
              <a:rPr lang="en-US" altLang="zh-CN" sz="1200" b="1" dirty="0">
                <a:solidFill>
                  <a:schemeClr val="bg1"/>
                </a:solidFill>
              </a:rPr>
              <a:t>https://tj.chinatorch.org.cn/</a:t>
            </a:r>
            <a:r>
              <a:rPr lang="zh-CN" altLang="en-US" sz="1200" b="1" dirty="0">
                <a:solidFill>
                  <a:schemeClr val="bg1"/>
                </a:solidFill>
              </a:rPr>
              <a:t>，</a:t>
            </a:r>
            <a:endParaRPr lang="zh-CN" altLang="en-US" sz="1200" b="1" dirty="0">
              <a:solidFill>
                <a:schemeClr val="bg1"/>
              </a:solidFill>
            </a:endParaRPr>
          </a:p>
          <a:p>
            <a:pPr>
              <a:lnSpc>
                <a:spcPts val="1800"/>
              </a:lnSpc>
            </a:pPr>
            <a:r>
              <a:rPr lang="zh-CN" altLang="en-US" sz="1200" b="1" dirty="0">
                <a:solidFill>
                  <a:schemeClr val="bg1"/>
                </a:solidFill>
              </a:rPr>
              <a:t>推荐</a:t>
            </a:r>
            <a:r>
              <a:rPr lang="en-US" altLang="zh-CN" sz="1200" b="1" dirty="0">
                <a:solidFill>
                  <a:schemeClr val="bg1"/>
                </a:solidFill>
              </a:rPr>
              <a:t>360</a:t>
            </a:r>
            <a:r>
              <a:rPr lang="zh-CN" altLang="en-US" sz="1200" b="1" dirty="0">
                <a:solidFill>
                  <a:schemeClr val="bg1"/>
                </a:solidFill>
              </a:rPr>
              <a:t>安全浏览器或</a:t>
            </a:r>
            <a:r>
              <a:rPr lang="en-US" altLang="zh-CN" sz="1200" b="1" dirty="0">
                <a:solidFill>
                  <a:schemeClr val="bg1"/>
                </a:solidFill>
              </a:rPr>
              <a:t>IE9</a:t>
            </a:r>
            <a:r>
              <a:rPr lang="zh-CN" altLang="en-US" sz="1200" b="1" dirty="0">
                <a:solidFill>
                  <a:schemeClr val="bg1"/>
                </a:solidFill>
              </a:rPr>
              <a:t>以上浏览器</a:t>
            </a:r>
            <a:endParaRPr lang="zh-CN" altLang="en-US" sz="1200" b="1" dirty="0">
              <a:solidFill>
                <a:schemeClr val="bg1"/>
              </a:solidFill>
            </a:endParaRPr>
          </a:p>
        </p:txBody>
      </p:sp>
      <p:sp>
        <p:nvSpPr>
          <p:cNvPr id="14" name="对话气泡: 矩形 13"/>
          <p:cNvSpPr/>
          <p:nvPr/>
        </p:nvSpPr>
        <p:spPr>
          <a:xfrm>
            <a:off x="10128448" y="4581128"/>
            <a:ext cx="1440160" cy="432048"/>
          </a:xfrm>
          <a:prstGeom prst="wedgeRectCallout">
            <a:avLst>
              <a:gd name="adj1" fmla="val -37566"/>
              <a:gd name="adj2" fmla="val -12740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lnSpc>
                <a:spcPts val="1800"/>
              </a:lnSpc>
            </a:pPr>
            <a:r>
              <a:rPr lang="zh-CN" altLang="en-US" sz="1200" b="1" dirty="0">
                <a:solidFill>
                  <a:schemeClr val="bg1"/>
                </a:solidFill>
              </a:rPr>
              <a:t>找回密码</a:t>
            </a:r>
            <a:endParaRPr lang="zh-CN" altLang="en-US" sz="1200" b="1" dirty="0">
              <a:solidFill>
                <a:schemeClr val="bg1"/>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9051" y="908724"/>
            <a:ext cx="11547589" cy="5442880"/>
          </a:xfrm>
          <a:prstGeom prst="rect">
            <a:avLst/>
          </a:prstGeom>
        </p:spPr>
      </p:pic>
      <p:sp>
        <p:nvSpPr>
          <p:cNvPr id="13" name="对话气泡: 矩形 12"/>
          <p:cNvSpPr/>
          <p:nvPr/>
        </p:nvSpPr>
        <p:spPr>
          <a:xfrm>
            <a:off x="1991544" y="3023869"/>
            <a:ext cx="2160240" cy="810262"/>
          </a:xfrm>
          <a:prstGeom prst="wedgeRectCallout">
            <a:avLst>
              <a:gd name="adj1" fmla="val -68575"/>
              <a:gd name="adj2" fmla="val -40673"/>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孵化器和众创空间帐号可以在此修改密码，也可以统计系统中修改</a:t>
            </a:r>
            <a:endParaRPr lang="zh-CN" altLang="en-US" sz="1200" b="1" dirty="0">
              <a:solidFill>
                <a:schemeClr val="bg1"/>
              </a:solidFill>
            </a:endParaRPr>
          </a:p>
        </p:txBody>
      </p:sp>
      <p:sp>
        <p:nvSpPr>
          <p:cNvPr id="14" name="对话气泡: 矩形 13"/>
          <p:cNvSpPr/>
          <p:nvPr/>
        </p:nvSpPr>
        <p:spPr>
          <a:xfrm>
            <a:off x="9048328" y="3501008"/>
            <a:ext cx="1440160" cy="432048"/>
          </a:xfrm>
          <a:prstGeom prst="wedgeRectCallout">
            <a:avLst>
              <a:gd name="adj1" fmla="val 48932"/>
              <a:gd name="adj2" fmla="val -12740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lnSpc>
                <a:spcPts val="1800"/>
              </a:lnSpc>
            </a:pPr>
            <a:r>
              <a:rPr lang="zh-CN" altLang="en-US" sz="1200" b="1" dirty="0">
                <a:solidFill>
                  <a:schemeClr val="bg1"/>
                </a:solidFill>
              </a:rPr>
              <a:t>进入统计系统</a:t>
            </a:r>
            <a:endParaRPr lang="zh-CN" altLang="en-US" sz="1200" b="1" dirty="0">
              <a:solidFill>
                <a:schemeClr val="bg1"/>
              </a:solidFill>
            </a:endParaRPr>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052" y="904412"/>
            <a:ext cx="11569415" cy="5453471"/>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052" y="909100"/>
            <a:ext cx="11569415" cy="5453471"/>
          </a:xfrm>
          <a:prstGeom prst="rect">
            <a:avLst/>
          </a:prstGeom>
        </p:spPr>
      </p:pic>
      <p:sp>
        <p:nvSpPr>
          <p:cNvPr id="5" name="对话气泡: 矩形 4"/>
          <p:cNvSpPr/>
          <p:nvPr/>
        </p:nvSpPr>
        <p:spPr>
          <a:xfrm>
            <a:off x="6168008" y="4293347"/>
            <a:ext cx="2448272" cy="889731"/>
          </a:xfrm>
          <a:prstGeom prst="wedgeRectCallout">
            <a:avLst>
              <a:gd name="adj1" fmla="val 62240"/>
              <a:gd name="adj2" fmla="val -84694"/>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数据检查功能集成了</a:t>
            </a:r>
            <a:r>
              <a:rPr lang="zh-CN" altLang="en-US" sz="1200" b="1" dirty="0">
                <a:solidFill>
                  <a:srgbClr val="FFFF00"/>
                </a:solidFill>
              </a:rPr>
              <a:t>修改数据</a:t>
            </a:r>
            <a:r>
              <a:rPr lang="zh-CN" altLang="en-US" sz="1200" b="1" dirty="0">
                <a:solidFill>
                  <a:schemeClr val="bg1"/>
                </a:solidFill>
              </a:rPr>
              <a:t>和</a:t>
            </a:r>
            <a:r>
              <a:rPr lang="zh-CN" altLang="en-US" sz="1200" b="1" dirty="0">
                <a:solidFill>
                  <a:srgbClr val="FFFF00"/>
                </a:solidFill>
              </a:rPr>
              <a:t>填写原因</a:t>
            </a:r>
            <a:r>
              <a:rPr lang="zh-CN" altLang="en-US" sz="1200" b="1" dirty="0">
                <a:solidFill>
                  <a:schemeClr val="bg1"/>
                </a:solidFill>
              </a:rPr>
              <a:t>的功能，修改数据后会立即检查并显示</a:t>
            </a:r>
            <a:r>
              <a:rPr lang="zh-CN" altLang="en-US" sz="1200" b="1" dirty="0">
                <a:solidFill>
                  <a:srgbClr val="FFFF00"/>
                </a:solidFill>
              </a:rPr>
              <a:t>检查结果</a:t>
            </a:r>
            <a:r>
              <a:rPr lang="zh-CN" altLang="en-US" sz="1200" b="1" dirty="0">
                <a:solidFill>
                  <a:schemeClr val="bg1"/>
                </a:solidFill>
              </a:rPr>
              <a:t>。</a:t>
            </a:r>
            <a:endParaRPr lang="zh-CN" altLang="en-US" sz="1200" b="1" dirty="0">
              <a:solidFill>
                <a:schemeClr val="bg1"/>
              </a:solidFill>
            </a:endParaRPr>
          </a:p>
        </p:txBody>
      </p:sp>
      <p:sp>
        <p:nvSpPr>
          <p:cNvPr id="8" name="对话气泡: 矩形 7"/>
          <p:cNvSpPr/>
          <p:nvPr/>
        </p:nvSpPr>
        <p:spPr>
          <a:xfrm>
            <a:off x="9347273" y="4651030"/>
            <a:ext cx="2376264" cy="1080120"/>
          </a:xfrm>
          <a:prstGeom prst="wedgeRectCallout">
            <a:avLst>
              <a:gd name="adj1" fmla="val 41137"/>
              <a:gd name="adj2" fmla="val -115707"/>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按国家通知要求，</a:t>
            </a:r>
            <a:r>
              <a:rPr lang="zh-CN" altLang="en-US" sz="1200" b="1" dirty="0">
                <a:solidFill>
                  <a:srgbClr val="FFFF00"/>
                </a:solidFill>
              </a:rPr>
              <a:t>科技企业孵化器</a:t>
            </a:r>
            <a:r>
              <a:rPr lang="zh-CN" altLang="en-US" sz="1200" b="1" dirty="0">
                <a:solidFill>
                  <a:schemeClr val="bg1"/>
                </a:solidFill>
              </a:rPr>
              <a:t>和</a:t>
            </a:r>
            <a:r>
              <a:rPr lang="zh-CN" altLang="en-US" sz="1200" b="1" dirty="0">
                <a:solidFill>
                  <a:srgbClr val="FFFF00"/>
                </a:solidFill>
              </a:rPr>
              <a:t>众创空间</a:t>
            </a:r>
            <a:r>
              <a:rPr lang="zh-CN" altLang="en-US" sz="1200" b="1" dirty="0">
                <a:solidFill>
                  <a:schemeClr val="bg1"/>
                </a:solidFill>
              </a:rPr>
              <a:t>统计需要上传盖章纸质报表</a:t>
            </a:r>
            <a:r>
              <a:rPr lang="zh-CN" altLang="en-US" sz="1200" b="1" dirty="0">
                <a:solidFill>
                  <a:srgbClr val="FFFF00"/>
                </a:solidFill>
              </a:rPr>
              <a:t>封面</a:t>
            </a:r>
            <a:r>
              <a:rPr lang="zh-CN" altLang="en-US" sz="1200" b="1" dirty="0">
                <a:solidFill>
                  <a:schemeClr val="bg1"/>
                </a:solidFill>
              </a:rPr>
              <a:t>扫描件，不需要再报送纸质件。</a:t>
            </a:r>
            <a:endParaRPr lang="zh-CN" altLang="en-US" sz="1200" b="1" dirty="0">
              <a:solidFill>
                <a:schemeClr val="bg1"/>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custDataLst>
              <p:tags r:id="rId1"/>
            </p:custDataLst>
          </p:nvPr>
        </p:nvSpPr>
        <p:spPr/>
        <p:txBody>
          <a:bodyPr/>
          <a:p>
            <a:r>
              <a:rPr lang="zh-CN" altLang="en-US" dirty="0">
                <a:solidFill>
                  <a:schemeClr val="lt1"/>
                </a:solidFill>
              </a:rPr>
              <a:t>统计调查工作的意义</a:t>
            </a:r>
            <a:endParaRPr lang="zh-CN" altLang="en-US" dirty="0">
              <a:solidFill>
                <a:schemeClr val="lt1"/>
              </a:solidFill>
            </a:endParaRPr>
          </a:p>
        </p:txBody>
      </p:sp>
      <p:sp>
        <p:nvSpPr>
          <p:cNvPr id="36" name="文本框 35"/>
          <p:cNvSpPr txBox="1"/>
          <p:nvPr>
            <p:custDataLst>
              <p:tags r:id="rId2"/>
            </p:custDataLst>
          </p:nvPr>
        </p:nvSpPr>
        <p:spPr>
          <a:xfrm>
            <a:off x="2476908" y="1359469"/>
            <a:ext cx="2670628" cy="923330"/>
          </a:xfrm>
          <a:prstGeom prst="rect">
            <a:avLst/>
          </a:prstGeom>
          <a:noFill/>
        </p:spPr>
        <p:txBody>
          <a:bodyPr wrap="square" rtlCol="0">
            <a:normAutofit/>
          </a:bodyPr>
          <a:p>
            <a:r>
              <a:rPr lang="en-US" altLang="zh-CN" sz="5400" dirty="0">
                <a:solidFill>
                  <a:schemeClr val="lt1"/>
                </a:solidFill>
                <a:uFillTx/>
                <a:latin typeface="Arial" panose="020B0604020202020204" pitchFamily="34" charset="0"/>
                <a:ea typeface="微软雅黑" panose="020B0503020204020204" charset="-122"/>
              </a:rPr>
              <a:t>Part  1</a:t>
            </a:r>
            <a:endParaRPr lang="en-US" altLang="zh-CN" sz="5400" dirty="0">
              <a:solidFill>
                <a:schemeClr val="lt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309052" y="904412"/>
            <a:ext cx="11619596" cy="5477125"/>
          </a:xfrm>
          <a:prstGeom prst="rect">
            <a:avLst/>
          </a:prstGeom>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6982" y="890739"/>
            <a:ext cx="11575966" cy="5456559"/>
          </a:xfrm>
          <a:prstGeom prst="rect">
            <a:avLst/>
          </a:prstGeom>
        </p:spPr>
      </p:pic>
      <p:sp>
        <p:nvSpPr>
          <p:cNvPr id="5" name="对话气泡: 矩形 4"/>
          <p:cNvSpPr/>
          <p:nvPr/>
        </p:nvSpPr>
        <p:spPr>
          <a:xfrm>
            <a:off x="6123305" y="1927860"/>
            <a:ext cx="3338830" cy="1557020"/>
          </a:xfrm>
          <a:prstGeom prst="wedgeRectCallout">
            <a:avLst>
              <a:gd name="adj1" fmla="val -1268"/>
              <a:gd name="adj2" fmla="val 79927"/>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请务必关注数据指标</a:t>
            </a:r>
            <a:r>
              <a:rPr lang="zh-CN" altLang="en-US" sz="1200" b="1" dirty="0">
                <a:solidFill>
                  <a:srgbClr val="FFFF00"/>
                </a:solidFill>
              </a:rPr>
              <a:t>变化幅度</a:t>
            </a:r>
            <a:r>
              <a:rPr lang="zh-CN" altLang="en-US" sz="1200" b="1" dirty="0">
                <a:solidFill>
                  <a:schemeClr val="bg1"/>
                </a:solidFill>
              </a:rPr>
              <a:t>，避免看错单位、错填行等失误造成数据过大或漏报。实际审核过程中，常有发现企业完全不看提示，为填数而填数。各调查单位需正确理解调查指标和计量单位（</a:t>
            </a:r>
            <a:r>
              <a:rPr lang="zh-CN" altLang="en-US" sz="1200" b="1" dirty="0">
                <a:solidFill>
                  <a:srgbClr val="FFFF00"/>
                </a:solidFill>
              </a:rPr>
              <a:t>如涉及金额的单位为“千元”</a:t>
            </a:r>
            <a:r>
              <a:rPr lang="zh-CN" altLang="en-US" sz="1200" b="1" dirty="0">
                <a:solidFill>
                  <a:schemeClr val="bg1"/>
                </a:solidFill>
              </a:rPr>
              <a:t>）</a:t>
            </a:r>
            <a:endParaRPr lang="zh-CN" altLang="en-US" sz="1200" b="1" dirty="0">
              <a:solidFill>
                <a:schemeClr val="bg1"/>
              </a:solidFill>
            </a:endParaRPr>
          </a:p>
        </p:txBody>
      </p: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 name="文本框 9"/>
          <p:cNvSpPr txBox="1">
            <a:spLocks noChangeArrowheads="1"/>
          </p:cNvSpPr>
          <p:nvPr/>
        </p:nvSpPr>
        <p:spPr bwMode="auto">
          <a:xfrm>
            <a:off x="2826358" y="2404336"/>
            <a:ext cx="1289259" cy="575864"/>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1600" dirty="0">
                <a:solidFill>
                  <a:schemeClr val="bg1"/>
                </a:solidFill>
                <a:latin typeface="微软雅黑" panose="020B0503020204020204" charset="-122"/>
                <a:ea typeface="微软雅黑" panose="020B0503020204020204" charset="-122"/>
                <a:cs typeface="Times New Roman" panose="02020603050405020304" pitchFamily="18" charset="0"/>
              </a:rPr>
              <a:t>企业</a:t>
            </a:r>
            <a:endParaRPr lang="en-US"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algn="ctr" eaLnBrk="0" fontAlgn="base" hangingPunct="0">
              <a:spcBef>
                <a:spcPct val="0"/>
              </a:spcBef>
              <a:spcAft>
                <a:spcPct val="0"/>
              </a:spcAft>
            </a:pP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（状态为</a:t>
            </a:r>
            <a:r>
              <a:rPr lang="en-US" altLang="zh-CN" sz="1200" dirty="0">
                <a:solidFill>
                  <a:srgbClr val="FFFF00"/>
                </a:solidFill>
                <a:latin typeface="微软雅黑" panose="020B0503020204020204" charset="-122"/>
                <a:ea typeface="微软雅黑" panose="020B0503020204020204" charset="-122"/>
                <a:cs typeface="Times New Roman" panose="02020603050405020304" pitchFamily="18" charset="0"/>
              </a:rPr>
              <a:t>1</a:t>
            </a: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a:t>
            </a:r>
            <a:endParaRPr kumimoji="0" lang="en-US" altLang="zh-CN" sz="1200" b="0" i="0" u="none" strike="noStrike" cap="none" normalizeH="0" baseline="0" dirty="0">
              <a:ln>
                <a:noFill/>
              </a:ln>
              <a:solidFill>
                <a:schemeClr val="tx1"/>
              </a:solidFill>
              <a:effectLst/>
              <a:latin typeface="微软雅黑" panose="020B0503020204020204" charset="-122"/>
              <a:ea typeface="微软雅黑" panose="020B0503020204020204" charset="-122"/>
            </a:endParaRPr>
          </a:p>
        </p:txBody>
      </p:sp>
      <p:sp>
        <p:nvSpPr>
          <p:cNvPr id="49" name="文本框 9"/>
          <p:cNvSpPr txBox="1">
            <a:spLocks noChangeArrowheads="1"/>
          </p:cNvSpPr>
          <p:nvPr/>
        </p:nvSpPr>
        <p:spPr bwMode="auto">
          <a:xfrm>
            <a:off x="2826358" y="4310299"/>
            <a:ext cx="1289259" cy="558861"/>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1600" dirty="0">
                <a:solidFill>
                  <a:schemeClr val="bg1"/>
                </a:solidFill>
                <a:latin typeface="微软雅黑" panose="020B0503020204020204" charset="-122"/>
                <a:ea typeface="微软雅黑" panose="020B0503020204020204" charset="-122"/>
                <a:cs typeface="Times New Roman" panose="02020603050405020304" pitchFamily="18" charset="0"/>
              </a:rPr>
              <a:t>企业</a:t>
            </a:r>
            <a:endParaRPr lang="en-US"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algn="ctr" eaLnBrk="0" fontAlgn="base" hangingPunct="0">
              <a:spcBef>
                <a:spcPct val="0"/>
              </a:spcBef>
              <a:spcAft>
                <a:spcPct val="0"/>
              </a:spcAft>
            </a:pP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（状态为</a:t>
            </a:r>
            <a:r>
              <a:rPr lang="en-US" altLang="zh-CN" sz="1200" dirty="0">
                <a:solidFill>
                  <a:srgbClr val="FFFF00"/>
                </a:solidFill>
                <a:latin typeface="微软雅黑" panose="020B0503020204020204" charset="-122"/>
                <a:ea typeface="微软雅黑" panose="020B0503020204020204" charset="-122"/>
                <a:cs typeface="Times New Roman" panose="02020603050405020304" pitchFamily="18" charset="0"/>
              </a:rPr>
              <a:t>4</a:t>
            </a: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a:t>
            </a:r>
            <a:endParaRPr kumimoji="0" lang="en-US" altLang="zh-CN" sz="1200" b="0" i="0" u="none" strike="noStrike" cap="none" normalizeH="0" baseline="0" dirty="0">
              <a:ln>
                <a:noFill/>
              </a:ln>
              <a:solidFill>
                <a:schemeClr val="tx1"/>
              </a:solidFill>
              <a:effectLst/>
              <a:latin typeface="微软雅黑" panose="020B0503020204020204" charset="-122"/>
              <a:ea typeface="微软雅黑" panose="020B0503020204020204" charset="-122"/>
            </a:endParaRPr>
          </a:p>
        </p:txBody>
      </p:sp>
      <p:sp>
        <p:nvSpPr>
          <p:cNvPr id="52" name="文本框 9"/>
          <p:cNvSpPr txBox="1">
            <a:spLocks noChangeArrowheads="1"/>
          </p:cNvSpPr>
          <p:nvPr/>
        </p:nvSpPr>
        <p:spPr bwMode="auto">
          <a:xfrm>
            <a:off x="4567455" y="3240809"/>
            <a:ext cx="715635" cy="306554"/>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400" b="1" i="0" u="none" strike="noStrike" cap="none" normalizeH="0" baseline="0" dirty="0">
                <a:ln>
                  <a:noFill/>
                </a:ln>
                <a:solidFill>
                  <a:srgbClr val="FFFF00"/>
                </a:solidFill>
                <a:effectLst/>
                <a:latin typeface="微软雅黑" panose="020B0503020204020204" charset="-122"/>
                <a:ea typeface="微软雅黑" panose="020B0503020204020204" charset="-122"/>
                <a:cs typeface="Times New Roman" panose="02020603050405020304" pitchFamily="18" charset="0"/>
              </a:rPr>
              <a:t>1.</a:t>
            </a:r>
            <a:r>
              <a:rPr kumimoji="0" lang="zh-CN" altLang="en-US" sz="1400" b="1" i="0" u="none" strike="noStrike" cap="none" normalizeH="0" baseline="0" dirty="0">
                <a:ln>
                  <a:noFill/>
                </a:ln>
                <a:solidFill>
                  <a:srgbClr val="FFFF00"/>
                </a:solidFill>
                <a:effectLst/>
                <a:latin typeface="微软雅黑" panose="020B0503020204020204" charset="-122"/>
                <a:ea typeface="微软雅黑" panose="020B0503020204020204" charset="-122"/>
                <a:cs typeface="Times New Roman" panose="02020603050405020304" pitchFamily="18" charset="0"/>
              </a:rPr>
              <a:t>注册</a:t>
            </a:r>
            <a:endParaRPr kumimoji="0" lang="en-US" altLang="zh-CN" sz="1400" b="1" i="0" u="none" strike="noStrike" cap="none" normalizeH="0" baseline="0" dirty="0">
              <a:ln>
                <a:noFill/>
              </a:ln>
              <a:solidFill>
                <a:srgbClr val="FFFF00"/>
              </a:solidFill>
              <a:effectLst/>
              <a:latin typeface="微软雅黑" panose="020B0503020204020204" charset="-122"/>
              <a:ea typeface="微软雅黑" panose="020B0503020204020204" charset="-122"/>
            </a:endParaRPr>
          </a:p>
        </p:txBody>
      </p:sp>
      <p:cxnSp>
        <p:nvCxnSpPr>
          <p:cNvPr id="33" name="直接箭头连接符 32"/>
          <p:cNvCxnSpPr>
            <a:endCxn id="56" idx="1"/>
          </p:cNvCxnSpPr>
          <p:nvPr/>
        </p:nvCxnSpPr>
        <p:spPr>
          <a:xfrm>
            <a:off x="5451371" y="3665110"/>
            <a:ext cx="899763" cy="0"/>
          </a:xfrm>
          <a:prstGeom prst="straightConnector1">
            <a:avLst/>
          </a:prstGeom>
          <a:noFill/>
          <a:ln w="12700" cap="flat" cmpd="sng" algn="ctr">
            <a:solidFill>
              <a:schemeClr val="tx1"/>
            </a:solidFill>
            <a:prstDash val="solid"/>
            <a:miter lim="800000"/>
            <a:headEnd type="none" w="med" len="med"/>
            <a:tailEnd type="arrow" w="med" len="med"/>
          </a:ln>
          <a:effectLst/>
        </p:spPr>
      </p:cxnSp>
      <p:grpSp>
        <p:nvGrpSpPr>
          <p:cNvPr id="17" name="组合 16"/>
          <p:cNvGrpSpPr/>
          <p:nvPr/>
        </p:nvGrpSpPr>
        <p:grpSpPr>
          <a:xfrm>
            <a:off x="906159" y="3255711"/>
            <a:ext cx="1261884" cy="1199166"/>
            <a:chOff x="44920" y="4322254"/>
            <a:chExt cx="1261884" cy="1199166"/>
          </a:xfrm>
        </p:grpSpPr>
        <p:pic>
          <p:nvPicPr>
            <p:cNvPr id="40" name="图片 39"/>
            <p:cNvPicPr>
              <a:picLocks noChangeAspect="1"/>
            </p:cNvPicPr>
            <p:nvPr/>
          </p:nvPicPr>
          <p:blipFill>
            <a:blip r:embed="rId1"/>
            <a:stretch>
              <a:fillRect/>
            </a:stretch>
          </p:blipFill>
          <p:spPr>
            <a:xfrm>
              <a:off x="327796" y="4322254"/>
              <a:ext cx="696122" cy="754273"/>
            </a:xfrm>
            <a:prstGeom prst="rect">
              <a:avLst/>
            </a:prstGeom>
            <a:effectLst>
              <a:outerShdw blurRad="50800" dist="50800" dir="5400000" algn="ctr" rotWithShape="0">
                <a:schemeClr val="tx1"/>
              </a:outerShdw>
            </a:effectLst>
          </p:spPr>
        </p:pic>
        <p:sp>
          <p:nvSpPr>
            <p:cNvPr id="42" name="矩形 41"/>
            <p:cNvSpPr/>
            <p:nvPr/>
          </p:nvSpPr>
          <p:spPr>
            <a:xfrm>
              <a:off x="44920" y="5213643"/>
              <a:ext cx="1261884" cy="307777"/>
            </a:xfrm>
            <a:prstGeom prst="rect">
              <a:avLst/>
            </a:prstGeom>
          </p:spPr>
          <p:txBody>
            <a:bodyPr wrap="none">
              <a:spAutoFit/>
            </a:bodyPr>
            <a:lstStyle/>
            <a:p>
              <a:pPr algn="ctr"/>
              <a:r>
                <a:rPr lang="zh-CN" altLang="en-US" sz="1400" dirty="0">
                  <a:latin typeface="微软雅黑" panose="020B0503020204020204" charset="-122"/>
                  <a:ea typeface="微软雅黑" panose="020B0503020204020204" charset="-122"/>
                  <a:cs typeface="Times New Roman" panose="02020603050405020304" pitchFamily="18" charset="0"/>
                </a:rPr>
                <a:t>孵化器统计员</a:t>
              </a:r>
              <a:endParaRPr lang="zh-CN" altLang="en-US" sz="1200" dirty="0"/>
            </a:p>
          </p:txBody>
        </p:sp>
      </p:grpSp>
      <p:sp>
        <p:nvSpPr>
          <p:cNvPr id="34" name="文本框 9"/>
          <p:cNvSpPr txBox="1">
            <a:spLocks noChangeArrowheads="1"/>
          </p:cNvSpPr>
          <p:nvPr/>
        </p:nvSpPr>
        <p:spPr bwMode="auto">
          <a:xfrm>
            <a:off x="2826358" y="3377178"/>
            <a:ext cx="1289259" cy="575864"/>
          </a:xfrm>
          <a:prstGeom prst="rect">
            <a:avLst/>
          </a:prstGeom>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1600" dirty="0">
                <a:solidFill>
                  <a:srgbClr val="FFC000"/>
                </a:solidFill>
                <a:latin typeface="微软雅黑" panose="020B0503020204020204" charset="-122"/>
                <a:ea typeface="微软雅黑" panose="020B0503020204020204" charset="-122"/>
                <a:cs typeface="Times New Roman" panose="02020603050405020304" pitchFamily="18" charset="0"/>
              </a:rPr>
              <a:t>新</a:t>
            </a:r>
            <a:r>
              <a:rPr lang="en-US" altLang="zh-CN" sz="1600" dirty="0">
                <a:solidFill>
                  <a:srgbClr val="FFC000"/>
                </a:solidFill>
                <a:latin typeface="微软雅黑" panose="020B0503020204020204" charset="-122"/>
                <a:ea typeface="微软雅黑" panose="020B0503020204020204" charset="-122"/>
                <a:cs typeface="Times New Roman" panose="02020603050405020304" pitchFamily="18" charset="0"/>
              </a:rPr>
              <a:t>(</a:t>
            </a:r>
            <a:r>
              <a:rPr lang="zh-CN" altLang="en-US" sz="1600" dirty="0">
                <a:solidFill>
                  <a:srgbClr val="FFC000"/>
                </a:solidFill>
                <a:latin typeface="微软雅黑" panose="020B0503020204020204" charset="-122"/>
                <a:ea typeface="微软雅黑" panose="020B0503020204020204" charset="-122"/>
                <a:cs typeface="Times New Roman" panose="02020603050405020304" pitchFamily="18" charset="0"/>
              </a:rPr>
              <a:t>未注册</a:t>
            </a:r>
            <a:r>
              <a:rPr lang="en-US" altLang="zh-CN" sz="1600" dirty="0">
                <a:solidFill>
                  <a:srgbClr val="FFC000"/>
                </a:solidFill>
                <a:latin typeface="微软雅黑" panose="020B0503020204020204" charset="-122"/>
                <a:ea typeface="微软雅黑" panose="020B0503020204020204" charset="-122"/>
                <a:cs typeface="Times New Roman" panose="02020603050405020304" pitchFamily="18" charset="0"/>
              </a:rPr>
              <a:t>)</a:t>
            </a:r>
            <a:r>
              <a:rPr lang="zh-CN" altLang="en-US" sz="1600" dirty="0">
                <a:solidFill>
                  <a:schemeClr val="bg1"/>
                </a:solidFill>
                <a:latin typeface="微软雅黑" panose="020B0503020204020204" charset="-122"/>
                <a:ea typeface="微软雅黑" panose="020B0503020204020204" charset="-122"/>
                <a:cs typeface="Times New Roman" panose="02020603050405020304" pitchFamily="18" charset="0"/>
              </a:rPr>
              <a:t>企业</a:t>
            </a:r>
            <a:endParaRPr kumimoji="0" lang="zh-CN" altLang="en-US" sz="1600" b="0" i="0" u="none" strike="noStrike" cap="none" normalizeH="0" baseline="0" dirty="0">
              <a:ln>
                <a:noFill/>
              </a:ln>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cxnSp>
        <p:nvCxnSpPr>
          <p:cNvPr id="57" name="连接符: 肘形 56"/>
          <p:cNvCxnSpPr/>
          <p:nvPr/>
        </p:nvCxnSpPr>
        <p:spPr>
          <a:xfrm rot="10800000">
            <a:off x="4115622" y="2676926"/>
            <a:ext cx="1335749" cy="988184"/>
          </a:xfrm>
          <a:prstGeom prst="bentConnector3">
            <a:avLst>
              <a:gd name="adj1" fmla="val 4"/>
            </a:avLst>
          </a:prstGeom>
          <a:noFill/>
          <a:ln w="12700" cap="flat" cmpd="sng" algn="ctr">
            <a:solidFill>
              <a:schemeClr val="tx1"/>
            </a:solidFill>
            <a:prstDash val="solid"/>
            <a:miter lim="800000"/>
            <a:headEnd type="none" w="med" len="med"/>
            <a:tailEnd type="arrow" w="med" len="med"/>
          </a:ln>
          <a:effectLst/>
        </p:spPr>
      </p:cxnSp>
      <p:sp>
        <p:nvSpPr>
          <p:cNvPr id="37" name="对话气泡: 矩形 36"/>
          <p:cNvSpPr/>
          <p:nvPr/>
        </p:nvSpPr>
        <p:spPr>
          <a:xfrm>
            <a:off x="4048687" y="1213321"/>
            <a:ext cx="2808312" cy="641402"/>
          </a:xfrm>
          <a:prstGeom prst="wedgeRectCallout">
            <a:avLst>
              <a:gd name="adj1" fmla="val -48343"/>
              <a:gd name="adj2" fmla="val 134679"/>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a:latin typeface="微软雅黑" panose="020B0503020204020204" charset="-122"/>
                <a:ea typeface="微软雅黑" panose="020B0503020204020204" charset="-122"/>
              </a:rPr>
              <a:t>火炬中心业务系统已注册的</a:t>
            </a:r>
            <a:endParaRPr lang="en-US" altLang="zh-CN" sz="1600" dirty="0">
              <a:latin typeface="微软雅黑" panose="020B0503020204020204" charset="-122"/>
              <a:ea typeface="微软雅黑" panose="020B0503020204020204" charset="-122"/>
            </a:endParaRPr>
          </a:p>
          <a:p>
            <a:pPr algn="ctr"/>
            <a:r>
              <a:rPr lang="en-US" altLang="zh-CN" sz="1600" dirty="0">
                <a:solidFill>
                  <a:srgbClr val="FFFF00"/>
                </a:solidFill>
                <a:latin typeface="微软雅黑" panose="020B0503020204020204" charset="-122"/>
                <a:ea typeface="微软雅黑" panose="020B0503020204020204" charset="-122"/>
              </a:rPr>
              <a:t>18</a:t>
            </a:r>
            <a:r>
              <a:rPr lang="zh-CN" altLang="en-US" sz="1600" dirty="0">
                <a:solidFill>
                  <a:srgbClr val="FFFF00"/>
                </a:solidFill>
                <a:latin typeface="微软雅黑" panose="020B0503020204020204" charset="-122"/>
                <a:ea typeface="微软雅黑" panose="020B0503020204020204" charset="-122"/>
              </a:rPr>
              <a:t>位信用代码帐号</a:t>
            </a:r>
            <a:r>
              <a:rPr lang="zh-CN" altLang="en-US" sz="1600" dirty="0">
                <a:latin typeface="微软雅黑" panose="020B0503020204020204" charset="-122"/>
                <a:ea typeface="微软雅黑" panose="020B0503020204020204" charset="-122"/>
              </a:rPr>
              <a:t>和</a:t>
            </a:r>
            <a:r>
              <a:rPr lang="zh-CN" altLang="en-US" sz="1600" dirty="0">
                <a:solidFill>
                  <a:srgbClr val="FFFF00"/>
                </a:solidFill>
                <a:latin typeface="微软雅黑" panose="020B0503020204020204" charset="-122"/>
                <a:ea typeface="微软雅黑" panose="020B0503020204020204" charset="-122"/>
              </a:rPr>
              <a:t>密码</a:t>
            </a:r>
            <a:endParaRPr lang="zh-CN" altLang="en-US" sz="1600" dirty="0">
              <a:solidFill>
                <a:srgbClr val="FFFF00"/>
              </a:solidFill>
              <a:latin typeface="微软雅黑" panose="020B0503020204020204" charset="-122"/>
              <a:ea typeface="微软雅黑" panose="020B0503020204020204" charset="-122"/>
            </a:endParaRPr>
          </a:p>
        </p:txBody>
      </p:sp>
      <p:sp>
        <p:nvSpPr>
          <p:cNvPr id="54" name="文本框 9"/>
          <p:cNvSpPr txBox="1">
            <a:spLocks noChangeArrowheads="1"/>
          </p:cNvSpPr>
          <p:nvPr/>
        </p:nvSpPr>
        <p:spPr bwMode="auto">
          <a:xfrm>
            <a:off x="8113527" y="3838523"/>
            <a:ext cx="936104" cy="542601"/>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1400" b="1" i="0" u="none" strike="noStrike" cap="none" normalizeH="0" baseline="0" dirty="0">
                <a:ln>
                  <a:noFill/>
                </a:ln>
                <a:solidFill>
                  <a:srgbClr val="FFFF00"/>
                </a:solidFill>
                <a:effectLst/>
                <a:latin typeface="微软雅黑" panose="020B0503020204020204" charset="-122"/>
                <a:ea typeface="微软雅黑" panose="020B0503020204020204" charset="-122"/>
                <a:cs typeface="Times New Roman" panose="02020603050405020304" pitchFamily="18" charset="0"/>
              </a:rPr>
              <a:t>2.</a:t>
            </a:r>
            <a:r>
              <a:rPr kumimoji="0" lang="zh-CN" altLang="en-US" sz="1400" b="1" i="0" u="none" strike="noStrike" cap="none" normalizeH="0" baseline="0" dirty="0">
                <a:ln>
                  <a:noFill/>
                </a:ln>
                <a:solidFill>
                  <a:srgbClr val="FFFF00"/>
                </a:solidFill>
                <a:effectLst/>
                <a:latin typeface="微软雅黑" panose="020B0503020204020204" charset="-122"/>
                <a:ea typeface="微软雅黑" panose="020B0503020204020204" charset="-122"/>
                <a:cs typeface="Times New Roman" panose="02020603050405020304" pitchFamily="18" charset="0"/>
              </a:rPr>
              <a:t>处理后再注册</a:t>
            </a:r>
            <a:endParaRPr kumimoji="0" lang="en-US" altLang="zh-CN" sz="1400" b="1" i="0" u="none" strike="noStrike" cap="none" normalizeH="0" baseline="0" dirty="0">
              <a:ln>
                <a:noFill/>
              </a:ln>
              <a:solidFill>
                <a:srgbClr val="FFFF00"/>
              </a:solidFill>
              <a:effectLst/>
              <a:latin typeface="微软雅黑" panose="020B0503020204020204" charset="-122"/>
              <a:ea typeface="微软雅黑" panose="020B0503020204020204" charset="-122"/>
            </a:endParaRPr>
          </a:p>
        </p:txBody>
      </p:sp>
      <p:sp>
        <p:nvSpPr>
          <p:cNvPr id="56" name="文本框 9"/>
          <p:cNvSpPr txBox="1">
            <a:spLocks noChangeArrowheads="1"/>
          </p:cNvSpPr>
          <p:nvPr/>
        </p:nvSpPr>
        <p:spPr bwMode="auto">
          <a:xfrm>
            <a:off x="6351134" y="3377178"/>
            <a:ext cx="1330692" cy="575864"/>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zh-CN" altLang="en-US" sz="1600" dirty="0">
                <a:solidFill>
                  <a:schemeClr val="bg1"/>
                </a:solidFill>
                <a:latin typeface="微软雅黑" panose="020B0503020204020204" charset="-122"/>
                <a:ea typeface="微软雅黑" panose="020B0503020204020204" charset="-122"/>
                <a:cs typeface="Times New Roman" panose="02020603050405020304" pitchFamily="18" charset="0"/>
              </a:rPr>
              <a:t>企业</a:t>
            </a:r>
            <a:endParaRPr lang="en-US" altLang="zh-CN" sz="16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algn="ctr" eaLnBrk="0" fontAlgn="base" hangingPunct="0">
              <a:spcBef>
                <a:spcPct val="0"/>
              </a:spcBef>
              <a:spcAft>
                <a:spcPct val="0"/>
              </a:spcAft>
            </a:pP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（状态为</a:t>
            </a:r>
            <a:r>
              <a:rPr lang="en-US" altLang="zh-CN" sz="1200" dirty="0">
                <a:solidFill>
                  <a:srgbClr val="FFFF00"/>
                </a:solidFill>
                <a:latin typeface="微软雅黑" panose="020B0503020204020204" charset="-122"/>
                <a:ea typeface="微软雅黑" panose="020B0503020204020204" charset="-122"/>
                <a:cs typeface="Times New Roman" panose="02020603050405020304" pitchFamily="18" charset="0"/>
              </a:rPr>
              <a:t>5</a:t>
            </a: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a:t>
            </a:r>
            <a:r>
              <a:rPr lang="en-US" altLang="zh-CN" sz="1200" dirty="0">
                <a:solidFill>
                  <a:srgbClr val="FFFF00"/>
                </a:solidFill>
                <a:latin typeface="微软雅黑" panose="020B0503020204020204" charset="-122"/>
                <a:ea typeface="微软雅黑" panose="020B0503020204020204" charset="-122"/>
                <a:cs typeface="Times New Roman" panose="02020603050405020304" pitchFamily="18" charset="0"/>
              </a:rPr>
              <a:t>6</a:t>
            </a:r>
            <a:r>
              <a:rPr lang="zh-CN" altLang="en-US" sz="1200" dirty="0">
                <a:solidFill>
                  <a:srgbClr val="FFFF00"/>
                </a:solidFill>
                <a:latin typeface="微软雅黑" panose="020B0503020204020204" charset="-122"/>
                <a:ea typeface="微软雅黑" panose="020B0503020204020204" charset="-122"/>
                <a:cs typeface="Times New Roman" panose="02020603050405020304" pitchFamily="18" charset="0"/>
              </a:rPr>
              <a:t>）</a:t>
            </a:r>
            <a:endParaRPr kumimoji="0" lang="en-US" altLang="zh-CN" sz="1200" b="0" i="0" u="none" strike="noStrike" cap="none" normalizeH="0" baseline="0" dirty="0">
              <a:ln>
                <a:noFill/>
              </a:ln>
              <a:solidFill>
                <a:schemeClr val="tx1"/>
              </a:solidFill>
              <a:effectLst/>
              <a:latin typeface="微软雅黑" panose="020B0503020204020204" charset="-122"/>
              <a:ea typeface="微软雅黑" panose="020B0503020204020204" charset="-122"/>
            </a:endParaRPr>
          </a:p>
        </p:txBody>
      </p:sp>
      <p:cxnSp>
        <p:nvCxnSpPr>
          <p:cNvPr id="58" name="连接符: 肘形 57"/>
          <p:cNvCxnSpPr/>
          <p:nvPr/>
        </p:nvCxnSpPr>
        <p:spPr>
          <a:xfrm rot="5400000">
            <a:off x="4982853" y="4112600"/>
            <a:ext cx="937055" cy="1"/>
          </a:xfrm>
          <a:prstGeom prst="bentConnector3">
            <a:avLst>
              <a:gd name="adj1" fmla="val 50000"/>
            </a:avLst>
          </a:prstGeom>
          <a:noFill/>
          <a:ln w="12700" cap="flat" cmpd="sng" algn="ctr">
            <a:solidFill>
              <a:schemeClr val="tx1"/>
            </a:solidFill>
            <a:prstDash val="solid"/>
            <a:miter lim="800000"/>
            <a:headEnd type="none" w="med" len="med"/>
            <a:tailEnd type="arrow" w="med" len="med"/>
          </a:ln>
          <a:effectLst/>
        </p:spPr>
      </p:cxnSp>
      <p:cxnSp>
        <p:nvCxnSpPr>
          <p:cNvPr id="59" name="连接符: 肘形 58"/>
          <p:cNvCxnSpPr>
            <a:stCxn id="56" idx="3"/>
            <a:endCxn id="49" idx="3"/>
          </p:cNvCxnSpPr>
          <p:nvPr/>
        </p:nvCxnSpPr>
        <p:spPr>
          <a:xfrm flipH="1">
            <a:off x="4115617" y="3665110"/>
            <a:ext cx="3566209" cy="924620"/>
          </a:xfrm>
          <a:prstGeom prst="bentConnector3">
            <a:avLst>
              <a:gd name="adj1" fmla="val -6410"/>
            </a:avLst>
          </a:prstGeom>
          <a:noFill/>
          <a:ln w="12700" cap="flat" cmpd="sng" algn="ctr">
            <a:solidFill>
              <a:schemeClr val="tx1"/>
            </a:solidFill>
            <a:prstDash val="solid"/>
            <a:miter lim="800000"/>
            <a:headEnd type="none" w="med" len="med"/>
            <a:tailEnd type="arrow" w="med" len="med"/>
          </a:ln>
          <a:effectLst/>
        </p:spPr>
      </p:cxnSp>
      <p:cxnSp>
        <p:nvCxnSpPr>
          <p:cNvPr id="69" name="直接箭头连接符 68"/>
          <p:cNvCxnSpPr>
            <a:stCxn id="34" idx="3"/>
          </p:cNvCxnSpPr>
          <p:nvPr/>
        </p:nvCxnSpPr>
        <p:spPr>
          <a:xfrm>
            <a:off x="4115617" y="3665110"/>
            <a:ext cx="1335749" cy="0"/>
          </a:xfrm>
          <a:prstGeom prst="straightConnector1">
            <a:avLst/>
          </a:prstGeom>
          <a:noFill/>
          <a:ln w="12700" cap="flat" cmpd="sng" algn="ctr">
            <a:solidFill>
              <a:schemeClr val="tx1"/>
            </a:solidFill>
            <a:prstDash val="solid"/>
            <a:miter lim="800000"/>
            <a:headEnd type="none" w="med" len="med"/>
            <a:tailEnd type="arrow" w="med" len="med"/>
          </a:ln>
          <a:effectLst/>
        </p:spPr>
      </p:cxnSp>
      <p:sp>
        <p:nvSpPr>
          <p:cNvPr id="72" name="对话气泡: 矩形 71"/>
          <p:cNvSpPr/>
          <p:nvPr/>
        </p:nvSpPr>
        <p:spPr>
          <a:xfrm>
            <a:off x="3953690" y="5317683"/>
            <a:ext cx="3169977" cy="641402"/>
          </a:xfrm>
          <a:prstGeom prst="wedgeRectCallout">
            <a:avLst>
              <a:gd name="adj1" fmla="val -44292"/>
              <a:gd name="adj2" fmla="val -116808"/>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a:latin typeface="微软雅黑" panose="020B0503020204020204" charset="-122"/>
                <a:ea typeface="微软雅黑" panose="020B0503020204020204" charset="-122"/>
              </a:rPr>
              <a:t>帐号：</a:t>
            </a:r>
            <a:r>
              <a:rPr lang="en-US" altLang="zh-CN" sz="1600" dirty="0">
                <a:latin typeface="微软雅黑" panose="020B0503020204020204" charset="-122"/>
                <a:ea typeface="微软雅黑" panose="020B0503020204020204" charset="-122"/>
              </a:rPr>
              <a:t>18</a:t>
            </a:r>
            <a:r>
              <a:rPr lang="zh-CN" altLang="en-US" sz="1600" dirty="0">
                <a:latin typeface="微软雅黑" panose="020B0503020204020204" charset="-122"/>
                <a:ea typeface="微软雅黑" panose="020B0503020204020204" charset="-122"/>
              </a:rPr>
              <a:t>位</a:t>
            </a:r>
            <a:r>
              <a:rPr lang="zh-CN" altLang="en-US" sz="1600" dirty="0">
                <a:solidFill>
                  <a:srgbClr val="FFFF00"/>
                </a:solidFill>
                <a:latin typeface="微软雅黑" panose="020B0503020204020204" charset="-122"/>
                <a:ea typeface="微软雅黑" panose="020B0503020204020204" charset="-122"/>
              </a:rPr>
              <a:t>大写</a:t>
            </a:r>
            <a:r>
              <a:rPr lang="zh-CN" altLang="en-US" sz="1600" dirty="0">
                <a:latin typeface="微软雅黑" panose="020B0503020204020204" charset="-122"/>
                <a:ea typeface="微软雅黑" panose="020B0503020204020204" charset="-122"/>
              </a:rPr>
              <a:t>信用代码，</a:t>
            </a:r>
            <a:endParaRPr lang="en-US" altLang="zh-CN"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密码：</a:t>
            </a:r>
            <a:r>
              <a:rPr lang="en-US" altLang="zh-CN" sz="1600" dirty="0">
                <a:latin typeface="微软雅黑" panose="020B0503020204020204" charset="-122"/>
                <a:ea typeface="微软雅黑" panose="020B0503020204020204" charset="-122"/>
              </a:rPr>
              <a:t>18</a:t>
            </a:r>
            <a:r>
              <a:rPr lang="zh-CN" altLang="en-US" sz="1600" dirty="0">
                <a:latin typeface="微软雅黑" panose="020B0503020204020204" charset="-122"/>
                <a:ea typeface="微软雅黑" panose="020B0503020204020204" charset="-122"/>
              </a:rPr>
              <a:t>位</a:t>
            </a:r>
            <a:r>
              <a:rPr lang="zh-CN" altLang="en-US" sz="1600" dirty="0">
                <a:solidFill>
                  <a:srgbClr val="FFFF00"/>
                </a:solidFill>
                <a:latin typeface="微软雅黑" panose="020B0503020204020204" charset="-122"/>
                <a:ea typeface="微软雅黑" panose="020B0503020204020204" charset="-122"/>
              </a:rPr>
              <a:t>大写</a:t>
            </a:r>
            <a:r>
              <a:rPr lang="zh-CN" altLang="en-US" sz="1600" dirty="0">
                <a:latin typeface="微软雅黑" panose="020B0503020204020204" charset="-122"/>
                <a:ea typeface="微软雅黑" panose="020B0503020204020204" charset="-122"/>
              </a:rPr>
              <a:t>信用代码</a:t>
            </a:r>
            <a:r>
              <a:rPr lang="zh-CN" altLang="en-US" sz="1600" dirty="0">
                <a:solidFill>
                  <a:srgbClr val="FFFF00"/>
                </a:solidFill>
                <a:latin typeface="微软雅黑" panose="020B0503020204020204" charset="-122"/>
                <a:ea typeface="微软雅黑" panose="020B0503020204020204" charset="-122"/>
              </a:rPr>
              <a:t>后</a:t>
            </a:r>
            <a:r>
              <a:rPr lang="en-US" altLang="zh-CN" sz="1600" dirty="0">
                <a:solidFill>
                  <a:srgbClr val="FFFF00"/>
                </a:solidFill>
                <a:latin typeface="微软雅黑" panose="020B0503020204020204" charset="-122"/>
                <a:ea typeface="微软雅黑" panose="020B0503020204020204" charset="-122"/>
              </a:rPr>
              <a:t>10</a:t>
            </a:r>
            <a:r>
              <a:rPr lang="zh-CN" altLang="en-US" sz="1600" dirty="0">
                <a:solidFill>
                  <a:srgbClr val="FFFF00"/>
                </a:solidFill>
                <a:latin typeface="微软雅黑" panose="020B0503020204020204" charset="-122"/>
                <a:ea typeface="微软雅黑" panose="020B0503020204020204" charset="-122"/>
              </a:rPr>
              <a:t>位</a:t>
            </a:r>
            <a:endParaRPr lang="zh-CN" altLang="en-US" sz="1600" dirty="0">
              <a:solidFill>
                <a:srgbClr val="FFFF00"/>
              </a:solidFill>
              <a:latin typeface="微软雅黑" panose="020B0503020204020204" charset="-122"/>
              <a:ea typeface="微软雅黑" panose="020B0503020204020204" charset="-122"/>
            </a:endParaRPr>
          </a:p>
        </p:txBody>
      </p:sp>
      <p:sp>
        <p:nvSpPr>
          <p:cNvPr id="92" name="对话气泡: 矩形 91"/>
          <p:cNvSpPr/>
          <p:nvPr/>
        </p:nvSpPr>
        <p:spPr>
          <a:xfrm>
            <a:off x="7681826" y="1147214"/>
            <a:ext cx="4055976" cy="1415017"/>
          </a:xfrm>
          <a:prstGeom prst="wedgeRectCallout">
            <a:avLst>
              <a:gd name="adj1" fmla="val -50499"/>
              <a:gd name="adj2" fmla="val 109392"/>
            </a:avLst>
          </a:prstGeom>
          <a:solidFill>
            <a:schemeClr val="accent6">
              <a:lumMod val="75000"/>
            </a:schemeClr>
          </a:solidFill>
          <a:ln>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nSpc>
                <a:spcPts val="1800"/>
              </a:lnSpc>
            </a:pPr>
            <a:r>
              <a:rPr lang="zh-CN" altLang="en-US" sz="1200" b="1" dirty="0">
                <a:solidFill>
                  <a:schemeClr val="bg1"/>
                </a:solidFill>
              </a:rPr>
              <a:t>状态</a:t>
            </a:r>
            <a:r>
              <a:rPr lang="en-US" altLang="zh-CN" sz="1200" b="1" dirty="0">
                <a:solidFill>
                  <a:srgbClr val="FFFF00"/>
                </a:solidFill>
              </a:rPr>
              <a:t>5</a:t>
            </a:r>
            <a:r>
              <a:rPr lang="zh-CN" altLang="en-US" sz="1200" b="1" dirty="0">
                <a:solidFill>
                  <a:srgbClr val="FFFF00"/>
                </a:solidFill>
              </a:rPr>
              <a:t>：</a:t>
            </a:r>
            <a:r>
              <a:rPr lang="zh-CN" altLang="en-US" sz="1200" dirty="0"/>
              <a:t>火炬业务系统工商库中，信用代码和企业名称均不存在，仔细核实信用代码和名称，若均正确，反复</a:t>
            </a:r>
            <a:r>
              <a:rPr lang="en-US" altLang="zh-CN" sz="1200" dirty="0"/>
              <a:t>3</a:t>
            </a:r>
            <a:r>
              <a:rPr lang="zh-CN" altLang="en-US" sz="1200" dirty="0"/>
              <a:t>次注册不上，联系火炬中心统计处，代为注册。</a:t>
            </a:r>
            <a:endParaRPr lang="en-US" altLang="zh-CN" sz="1200" dirty="0"/>
          </a:p>
          <a:p>
            <a:pPr>
              <a:lnSpc>
                <a:spcPts val="1800"/>
              </a:lnSpc>
            </a:pPr>
            <a:r>
              <a:rPr lang="zh-CN" altLang="en-US" sz="1200" b="1" dirty="0">
                <a:solidFill>
                  <a:schemeClr val="bg1"/>
                </a:solidFill>
              </a:rPr>
              <a:t>状态</a:t>
            </a:r>
            <a:r>
              <a:rPr lang="en-US" altLang="zh-CN" sz="1200" b="1" dirty="0">
                <a:solidFill>
                  <a:srgbClr val="FFFF00"/>
                </a:solidFill>
              </a:rPr>
              <a:t>6</a:t>
            </a:r>
            <a:r>
              <a:rPr lang="zh-CN" altLang="en-US" sz="1200" dirty="0"/>
              <a:t>：企业名称存在，但信用代码不正确，用系统提示的信用代码修改后再注册。</a:t>
            </a:r>
            <a:endParaRPr lang="en-US" altLang="zh-CN" sz="1200" dirty="0"/>
          </a:p>
        </p:txBody>
      </p:sp>
      <p:pic>
        <p:nvPicPr>
          <p:cNvPr id="3" name="图片 2"/>
          <p:cNvPicPr>
            <a:picLocks noChangeAspect="1"/>
          </p:cNvPicPr>
          <p:nvPr/>
        </p:nvPicPr>
        <p:blipFill>
          <a:blip r:embed="rId2"/>
          <a:stretch>
            <a:fillRect/>
          </a:stretch>
        </p:blipFill>
        <p:spPr>
          <a:xfrm>
            <a:off x="7614006" y="4940242"/>
            <a:ext cx="4119611" cy="1204792"/>
          </a:xfrm>
          <a:prstGeom prst="rect">
            <a:avLst/>
          </a:prstGeom>
        </p:spPr>
      </p:pic>
      <p:sp>
        <p:nvSpPr>
          <p:cNvPr id="26" name="Text Box 8"/>
          <p:cNvSpPr txBox="1">
            <a:spLocks noChangeArrowheads="1"/>
          </p:cNvSpPr>
          <p:nvPr/>
        </p:nvSpPr>
        <p:spPr bwMode="auto">
          <a:xfrm>
            <a:off x="342498" y="1293131"/>
            <a:ext cx="2182586" cy="1641917"/>
          </a:xfrm>
          <a:prstGeom prst="rect">
            <a:avLst/>
          </a:prstGeom>
          <a:solidFill>
            <a:schemeClr val="tx2">
              <a:lumMod val="25000"/>
            </a:schemeClr>
          </a:solidFill>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lstStyle>
            <a:defPPr>
              <a:defRPr lang="zh-CN"/>
            </a:defPPr>
            <a:lvl1pPr marR="0" lvl="0" indent="0" algn="ctr" eaLnBrk="0" fontAlgn="base" hangingPunct="0">
              <a:lnSpc>
                <a:spcPct val="100000"/>
              </a:lnSpc>
              <a:spcBef>
                <a:spcPct val="0"/>
              </a:spcBef>
              <a:spcAft>
                <a:spcPct val="0"/>
              </a:spcAft>
              <a:buClrTx/>
              <a:buSzTx/>
              <a:buFontTx/>
              <a:buNone/>
              <a:defRPr kumimoji="0" sz="16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ts val="2000"/>
              </a:lnSpc>
            </a:pPr>
            <a:r>
              <a:rPr lang="zh-CN" altLang="en-US" sz="1200" dirty="0">
                <a:solidFill>
                  <a:schemeClr val="bg1"/>
                </a:solidFill>
              </a:rPr>
              <a:t>企业注册并登录后，帐号与密码是火炬中心各项业务办理的统一凭证，一定要</a:t>
            </a:r>
            <a:r>
              <a:rPr lang="zh-CN" altLang="en-US" sz="1200" b="1" dirty="0">
                <a:solidFill>
                  <a:srgbClr val="FFFF00"/>
                </a:solidFill>
              </a:rPr>
              <a:t>牢记密码</a:t>
            </a:r>
            <a:r>
              <a:rPr lang="zh-CN" altLang="en-US" sz="1200" dirty="0">
                <a:solidFill>
                  <a:schemeClr val="bg1"/>
                </a:solidFill>
              </a:rPr>
              <a:t>，或在</a:t>
            </a:r>
            <a:r>
              <a:rPr lang="zh-CN" altLang="en-US" sz="1200" b="1" dirty="0">
                <a:solidFill>
                  <a:srgbClr val="FFFF00"/>
                </a:solidFill>
              </a:rPr>
              <a:t>单点登录平台</a:t>
            </a:r>
            <a:r>
              <a:rPr lang="zh-CN" altLang="en-US" sz="1200" dirty="0">
                <a:solidFill>
                  <a:schemeClr val="bg1"/>
                </a:solidFill>
              </a:rPr>
              <a:t>预留</a:t>
            </a:r>
            <a:r>
              <a:rPr lang="zh-CN" altLang="en-US" sz="1200" b="1" dirty="0">
                <a:solidFill>
                  <a:srgbClr val="FFFF00"/>
                </a:solidFill>
              </a:rPr>
              <a:t>手机号</a:t>
            </a:r>
            <a:r>
              <a:rPr lang="zh-CN" altLang="en-US" sz="1200" dirty="0">
                <a:solidFill>
                  <a:schemeClr val="bg1"/>
                </a:solidFill>
              </a:rPr>
              <a:t>，便于找回密码，以免耽误</a:t>
            </a:r>
            <a:r>
              <a:rPr lang="zh-CN" altLang="en-US" sz="1200" b="1" dirty="0">
                <a:solidFill>
                  <a:srgbClr val="FFFF00"/>
                </a:solidFill>
              </a:rPr>
              <a:t>每年</a:t>
            </a:r>
            <a:r>
              <a:rPr lang="zh-CN" altLang="en-US" sz="1200" dirty="0">
                <a:solidFill>
                  <a:schemeClr val="bg1"/>
                </a:solidFill>
              </a:rPr>
              <a:t>各项业务办理。</a:t>
            </a:r>
            <a:endParaRPr lang="zh-CN" altLang="en-US" sz="1200" dirty="0">
              <a:solidFill>
                <a:schemeClr val="bg1"/>
              </a:solidFill>
            </a:endParaRPr>
          </a:p>
        </p:txBody>
      </p:sp>
      <p:sp>
        <p:nvSpPr>
          <p:cNvPr id="27" name="矩形 26"/>
          <p:cNvSpPr/>
          <p:nvPr/>
        </p:nvSpPr>
        <p:spPr>
          <a:xfrm>
            <a:off x="606714" y="928913"/>
            <a:ext cx="1800493" cy="307777"/>
          </a:xfrm>
          <a:prstGeom prst="rect">
            <a:avLst/>
          </a:prstGeom>
        </p:spPr>
        <p:txBody>
          <a:bodyPr wrap="none">
            <a:spAutoFit/>
          </a:bodyPr>
          <a:lstStyle/>
          <a:p>
            <a:r>
              <a:rPr lang="zh-CN" altLang="en-US" sz="1400" dirty="0">
                <a:latin typeface="微软雅黑" panose="020B0503020204020204" charset="-122"/>
                <a:ea typeface="微软雅黑" panose="020B0503020204020204" charset="-122"/>
              </a:rPr>
              <a:t>重要！重要！重要！</a:t>
            </a:r>
            <a:endParaRPr lang="zh-CN" altLang="en-US" sz="1400" dirty="0"/>
          </a:p>
        </p:txBody>
      </p:sp>
      <p:sp>
        <p:nvSpPr>
          <p:cNvPr id="36" name="矩形 35"/>
          <p:cNvSpPr/>
          <p:nvPr/>
        </p:nvSpPr>
        <p:spPr>
          <a:xfrm>
            <a:off x="273623" y="6407428"/>
            <a:ext cx="10015527" cy="276999"/>
          </a:xfrm>
          <a:prstGeom prst="rect">
            <a:avLst/>
          </a:prstGeom>
        </p:spPr>
        <p:txBody>
          <a:bodyPr wrap="square">
            <a:spAutoFit/>
          </a:bodyPr>
          <a:p>
            <a:r>
              <a:rPr lang="zh-CN" altLang="en-US" sz="1200" dirty="0">
                <a:latin typeface="微软雅黑" panose="020B0503020204020204" charset="-122"/>
                <a:ea typeface="微软雅黑" panose="020B0503020204020204" charset="-122"/>
              </a:rPr>
              <a:t>注：新增或修改的企业是状态0，</a:t>
            </a:r>
            <a:r>
              <a:rPr lang="zh-CN" altLang="en-US" sz="1200" b="1" dirty="0">
                <a:solidFill>
                  <a:srgbClr val="FF0000"/>
                </a:solidFill>
                <a:latin typeface="微软雅黑" panose="020B0503020204020204" charset="-122"/>
                <a:ea typeface="微软雅黑" panose="020B0503020204020204" charset="-122"/>
              </a:rPr>
              <a:t>注册</a:t>
            </a:r>
            <a:r>
              <a:rPr lang="zh-CN" altLang="en-US" sz="1200" dirty="0">
                <a:latin typeface="微软雅黑" panose="020B0503020204020204" charset="-122"/>
                <a:ea typeface="微软雅黑" panose="020B0503020204020204" charset="-122"/>
              </a:rPr>
              <a:t>后是状态4、</a:t>
            </a:r>
            <a:r>
              <a:rPr lang="en-US" altLang="zh-CN" sz="1200" dirty="0">
                <a:latin typeface="微软雅黑" panose="020B0503020204020204" charset="-122"/>
                <a:ea typeface="微软雅黑" panose="020B0503020204020204" charset="-122"/>
              </a:rPr>
              <a:t>5</a:t>
            </a:r>
            <a:r>
              <a:rPr lang="zh-CN" altLang="en-US" sz="1200" dirty="0">
                <a:latin typeface="微软雅黑" panose="020B0503020204020204" charset="-122"/>
                <a:ea typeface="微软雅黑" panose="020B0503020204020204" charset="-122"/>
              </a:rPr>
              <a:t>、或</a:t>
            </a:r>
            <a:r>
              <a:rPr lang="en-US" altLang="zh-CN" sz="1200" dirty="0">
                <a:latin typeface="微软雅黑" panose="020B0503020204020204" charset="-122"/>
                <a:ea typeface="微软雅黑" panose="020B0503020204020204" charset="-122"/>
              </a:rPr>
              <a:t>6</a:t>
            </a:r>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5</a:t>
            </a:r>
            <a:r>
              <a:rPr lang="zh-CN" altLang="en-US" sz="1200" dirty="0">
                <a:latin typeface="微软雅黑" panose="020B0503020204020204" charset="-122"/>
                <a:ea typeface="微软雅黑" panose="020B0503020204020204" charset="-122"/>
              </a:rPr>
              <a:t>或</a:t>
            </a:r>
            <a:r>
              <a:rPr lang="en-US" altLang="zh-CN" sz="1200" dirty="0">
                <a:latin typeface="微软雅黑" panose="020B0503020204020204" charset="-122"/>
                <a:ea typeface="微软雅黑" panose="020B0503020204020204" charset="-122"/>
              </a:rPr>
              <a:t>6</a:t>
            </a:r>
            <a:r>
              <a:rPr lang="zh-CN" altLang="en-US" sz="1200" b="1" dirty="0">
                <a:solidFill>
                  <a:srgbClr val="FF0000"/>
                </a:solidFill>
                <a:latin typeface="微软雅黑" panose="020B0503020204020204" charset="-122"/>
                <a:ea typeface="微软雅黑" panose="020B0503020204020204" charset="-122"/>
              </a:rPr>
              <a:t>再注册</a:t>
            </a:r>
            <a:r>
              <a:rPr lang="zh-CN" altLang="en-US" sz="1200" dirty="0">
                <a:latin typeface="微软雅黑" panose="020B0503020204020204" charset="-122"/>
                <a:ea typeface="微软雅黑" panose="020B0503020204020204" charset="-122"/>
              </a:rPr>
              <a:t>后是4，最终是</a:t>
            </a:r>
            <a:r>
              <a:rPr lang="zh-CN" altLang="en-US" sz="1200" b="1" dirty="0">
                <a:solidFill>
                  <a:srgbClr val="FF0000"/>
                </a:solidFill>
                <a:latin typeface="微软雅黑" panose="020B0503020204020204" charset="-122"/>
                <a:ea typeface="微软雅黑" panose="020B0503020204020204" charset="-122"/>
              </a:rPr>
              <a:t>状态1</a:t>
            </a:r>
            <a:r>
              <a:rPr lang="zh-CN" altLang="en-US" sz="1200" dirty="0">
                <a:latin typeface="微软雅黑" panose="020B0503020204020204" charset="-122"/>
                <a:ea typeface="微软雅黑" panose="020B0503020204020204" charset="-122"/>
              </a:rPr>
              <a:t>和</a:t>
            </a:r>
            <a:r>
              <a:rPr lang="zh-CN" altLang="en-US" sz="1200" b="1" dirty="0">
                <a:solidFill>
                  <a:srgbClr val="FF0000"/>
                </a:solidFill>
                <a:latin typeface="微软雅黑" panose="020B0503020204020204" charset="-122"/>
                <a:ea typeface="微软雅黑" panose="020B0503020204020204" charset="-122"/>
              </a:rPr>
              <a:t>状态4</a:t>
            </a:r>
            <a:r>
              <a:rPr lang="zh-CN" altLang="en-US"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290195" y="114300"/>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latin typeface="微软雅黑" panose="020B0503020204020204" charset="-122"/>
                <a:ea typeface="微软雅黑" panose="020B0503020204020204" charset="-122"/>
                <a:sym typeface="+mn-ea"/>
              </a:rPr>
              <a:t>孵化器填报员在统计系统注册在孵（毕业）企业帐号操作流程</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6982" y="886426"/>
            <a:ext cx="11575966" cy="5456559"/>
          </a:xfrm>
          <a:prstGeom prst="rect">
            <a:avLst/>
          </a:prstGeom>
        </p:spPr>
      </p:pic>
      <p:sp>
        <p:nvSpPr>
          <p:cNvPr id="7" name="对话气泡: 矩形 6"/>
          <p:cNvSpPr/>
          <p:nvPr/>
        </p:nvSpPr>
        <p:spPr>
          <a:xfrm>
            <a:off x="911424" y="2060848"/>
            <a:ext cx="2376264" cy="1152128"/>
          </a:xfrm>
          <a:prstGeom prst="wedgeRectCallout">
            <a:avLst>
              <a:gd name="adj1" fmla="val 69463"/>
              <a:gd name="adj2" fmla="val -49275"/>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请务必按国家通知要求，利用浏览器</a:t>
            </a:r>
            <a:r>
              <a:rPr lang="zh-CN" altLang="en-US" sz="1200" b="1" dirty="0">
                <a:solidFill>
                  <a:srgbClr val="FFFF00"/>
                </a:solidFill>
              </a:rPr>
              <a:t>打印最终报表</a:t>
            </a:r>
            <a:r>
              <a:rPr lang="zh-CN" altLang="en-US" sz="1200" b="1" dirty="0">
                <a:solidFill>
                  <a:schemeClr val="bg1"/>
                </a:solidFill>
              </a:rPr>
              <a:t>，一定要将水印打印出来，设置如右图所示。若打印不正确，请配置打印机</a:t>
            </a:r>
            <a:r>
              <a:rPr lang="zh-CN" altLang="en-US" sz="1200" b="1" dirty="0">
                <a:solidFill>
                  <a:schemeClr val="tx1"/>
                </a:solidFill>
              </a:rPr>
              <a:t>。</a:t>
            </a:r>
            <a:endParaRPr lang="zh-CN" altLang="en-US" sz="1200" b="1" dirty="0">
              <a:solidFill>
                <a:schemeClr val="tx1"/>
              </a:solidFill>
            </a:endParaRPr>
          </a:p>
        </p:txBody>
      </p:sp>
      <p:sp>
        <p:nvSpPr>
          <p:cNvPr id="2" name="文本框 1"/>
          <p:cNvSpPr txBox="1"/>
          <p:nvPr>
            <p:custDataLst>
              <p:tags r:id="rId2"/>
            </p:custDataLst>
          </p:nvPr>
        </p:nvSpPr>
        <p:spPr>
          <a:xfrm>
            <a:off x="290195" y="114300"/>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dirty="0">
                <a:latin typeface="微软雅黑" panose="020B0503020204020204" charset="-122"/>
                <a:ea typeface="微软雅黑" panose="020B0503020204020204" charset="-122"/>
                <a:sym typeface="+mn-ea"/>
              </a:rPr>
              <a:t>数据打印</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custDataLst>
              <p:tags r:id="rId1"/>
            </p:custDataLst>
          </p:nvPr>
        </p:nvSpPr>
        <p:spPr>
          <a:xfrm>
            <a:off x="1150618" y="3021769"/>
            <a:ext cx="5322114" cy="674492"/>
          </a:xfrm>
        </p:spPr>
        <p:txBody>
          <a:bodyPr>
            <a:normAutofit fontScale="90000"/>
          </a:bodyPr>
          <a:p>
            <a:pPr algn="ctr"/>
            <a:r>
              <a:rPr lang="zh-CN" altLang="en-US" dirty="0">
                <a:solidFill>
                  <a:schemeClr val="lt1"/>
                </a:solidFill>
              </a:rPr>
              <a:t>在孵（毕业）企业</a:t>
            </a:r>
            <a:br>
              <a:rPr lang="zh-CN" altLang="en-US" dirty="0">
                <a:solidFill>
                  <a:schemeClr val="lt1"/>
                </a:solidFill>
              </a:rPr>
            </a:br>
            <a:r>
              <a:rPr lang="zh-CN" altLang="en-US" dirty="0">
                <a:solidFill>
                  <a:schemeClr val="lt1"/>
                </a:solidFill>
              </a:rPr>
              <a:t>统计工作内容</a:t>
            </a:r>
            <a:endParaRPr lang="zh-CN" altLang="en-US" dirty="0">
              <a:solidFill>
                <a:schemeClr val="lt1"/>
              </a:solidFill>
            </a:endParaRPr>
          </a:p>
        </p:txBody>
      </p:sp>
      <p:sp>
        <p:nvSpPr>
          <p:cNvPr id="36" name="文本框 35"/>
          <p:cNvSpPr txBox="1"/>
          <p:nvPr>
            <p:custDataLst>
              <p:tags r:id="rId2"/>
            </p:custDataLst>
          </p:nvPr>
        </p:nvSpPr>
        <p:spPr>
          <a:xfrm>
            <a:off x="2476273" y="1340419"/>
            <a:ext cx="2670628" cy="923330"/>
          </a:xfrm>
          <a:prstGeom prst="rect">
            <a:avLst/>
          </a:prstGeom>
          <a:noFill/>
        </p:spPr>
        <p:txBody>
          <a:bodyPr wrap="square" rtlCol="0">
            <a:normAutofit/>
          </a:bodyPr>
          <a:p>
            <a:r>
              <a:rPr lang="en-US" altLang="zh-CN" sz="5400" dirty="0">
                <a:solidFill>
                  <a:schemeClr val="lt1"/>
                </a:solidFill>
                <a:uFillTx/>
                <a:latin typeface="Arial" panose="020B0604020202020204" pitchFamily="34" charset="0"/>
                <a:ea typeface="微软雅黑" panose="020B0503020204020204" charset="-122"/>
              </a:rPr>
              <a:t>Part  5</a:t>
            </a:r>
            <a:endParaRPr lang="en-US" altLang="zh-CN" sz="5400" dirty="0">
              <a:solidFill>
                <a:schemeClr val="lt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flipH="1">
            <a:off x="11522119" y="5919938"/>
            <a:ext cx="613410" cy="859790"/>
            <a:chOff x="452" y="4729"/>
            <a:chExt cx="966" cy="1354"/>
          </a:xfrm>
        </p:grpSpPr>
        <p:sp>
          <p:nvSpPr>
            <p:cNvPr id="12" name="矩形 11"/>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42" name="文本框 2"/>
          <p:cNvSpPr txBox="1">
            <a:spLocks noChangeArrowheads="1"/>
          </p:cNvSpPr>
          <p:nvPr/>
        </p:nvSpPr>
        <p:spPr bwMode="auto">
          <a:xfrm>
            <a:off x="8231366" y="4990950"/>
            <a:ext cx="3699560" cy="1338701"/>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ts val="2000"/>
              </a:lnSpc>
            </a:pPr>
            <a:r>
              <a:rPr lang="zh-CN" altLang="zh-CN" dirty="0"/>
              <a:t>第</a:t>
            </a:r>
            <a:r>
              <a:rPr lang="en-US" altLang="zh-CN" dirty="0"/>
              <a:t>1</a:t>
            </a:r>
            <a:r>
              <a:rPr lang="zh-CN" altLang="zh-CN" dirty="0"/>
              <a:t>种：</a:t>
            </a:r>
            <a:r>
              <a:rPr lang="zh-CN" altLang="en-US" sz="1300" dirty="0"/>
              <a:t>在单点登录平台，</a:t>
            </a:r>
            <a:r>
              <a:rPr lang="zh-CN" altLang="zh-CN" sz="1300" dirty="0">
                <a:solidFill>
                  <a:srgbClr val="FFFF00"/>
                </a:solidFill>
              </a:rPr>
              <a:t>手机</a:t>
            </a:r>
            <a:r>
              <a:rPr lang="zh-CN" altLang="en-US" sz="1300" dirty="0">
                <a:solidFill>
                  <a:srgbClr val="FFFF00"/>
                </a:solidFill>
              </a:rPr>
              <a:t>短信</a:t>
            </a:r>
            <a:r>
              <a:rPr lang="zh-CN" altLang="zh-CN" sz="1300" dirty="0"/>
              <a:t>找回</a:t>
            </a:r>
            <a:r>
              <a:rPr lang="zh-CN" altLang="en-US" sz="1300" dirty="0"/>
              <a:t>；</a:t>
            </a:r>
            <a:endParaRPr lang="zh-CN" altLang="zh-CN" sz="1300" dirty="0"/>
          </a:p>
          <a:p>
            <a:pPr>
              <a:lnSpc>
                <a:spcPts val="2000"/>
              </a:lnSpc>
            </a:pPr>
            <a:r>
              <a:rPr lang="zh-CN" altLang="zh-CN" dirty="0"/>
              <a:t>第</a:t>
            </a:r>
            <a:r>
              <a:rPr lang="en-US" altLang="zh-CN" dirty="0"/>
              <a:t>2</a:t>
            </a:r>
            <a:r>
              <a:rPr lang="zh-CN" altLang="zh-CN" dirty="0"/>
              <a:t>种：</a:t>
            </a:r>
            <a:r>
              <a:rPr lang="zh-CN" altLang="zh-CN" sz="1300" dirty="0"/>
              <a:t>由</a:t>
            </a:r>
            <a:r>
              <a:rPr lang="zh-CN" altLang="en-US" sz="1300" dirty="0">
                <a:solidFill>
                  <a:srgbClr val="FFFF00"/>
                </a:solidFill>
              </a:rPr>
              <a:t>统计管理员</a:t>
            </a:r>
            <a:r>
              <a:rPr lang="zh-CN" altLang="zh-CN" sz="1300" dirty="0"/>
              <a:t>为企业</a:t>
            </a:r>
            <a:r>
              <a:rPr lang="zh-CN" altLang="zh-CN" sz="1300" dirty="0">
                <a:solidFill>
                  <a:srgbClr val="FFFF00"/>
                </a:solidFill>
              </a:rPr>
              <a:t>创建手机账号</a:t>
            </a:r>
            <a:r>
              <a:rPr lang="zh-CN" altLang="zh-CN" sz="1300" dirty="0"/>
              <a:t>，用手机账</a:t>
            </a:r>
            <a:r>
              <a:rPr lang="zh-CN" altLang="en-US" sz="1300" dirty="0"/>
              <a:t>号</a:t>
            </a:r>
            <a:r>
              <a:rPr lang="zh-CN" altLang="zh-CN" sz="1300" dirty="0"/>
              <a:t>登录填报，初始密码为</a:t>
            </a:r>
            <a:r>
              <a:rPr lang="en-US" altLang="zh-CN" sz="1300" b="1" dirty="0">
                <a:solidFill>
                  <a:srgbClr val="FFFF00"/>
                </a:solidFill>
              </a:rPr>
              <a:t>a+</a:t>
            </a:r>
            <a:r>
              <a:rPr lang="zh-CN" altLang="en-US" sz="1300" dirty="0">
                <a:solidFill>
                  <a:srgbClr val="FFFF00"/>
                </a:solidFill>
              </a:rPr>
              <a:t>手机号</a:t>
            </a:r>
            <a:r>
              <a:rPr lang="zh-CN" altLang="en-US" sz="1300" dirty="0">
                <a:solidFill>
                  <a:schemeClr val="tx1"/>
                </a:solidFill>
              </a:rPr>
              <a:t>；</a:t>
            </a:r>
            <a:endParaRPr lang="en-US" altLang="zh-CN" sz="1300" dirty="0">
              <a:solidFill>
                <a:schemeClr val="tx1"/>
              </a:solidFill>
            </a:endParaRPr>
          </a:p>
          <a:p>
            <a:pPr>
              <a:lnSpc>
                <a:spcPts val="2000"/>
              </a:lnSpc>
            </a:pPr>
            <a:r>
              <a:rPr lang="zh-CN" altLang="en-US" dirty="0"/>
              <a:t>第</a:t>
            </a:r>
            <a:r>
              <a:rPr lang="en-US" altLang="zh-CN" dirty="0"/>
              <a:t>3</a:t>
            </a:r>
            <a:r>
              <a:rPr lang="zh-CN" altLang="en-US" dirty="0"/>
              <a:t>种：</a:t>
            </a:r>
            <a:r>
              <a:rPr lang="zh-CN" altLang="en-US" sz="1300" dirty="0"/>
              <a:t>利用企业</a:t>
            </a:r>
            <a:r>
              <a:rPr lang="zh-CN" altLang="en-US" sz="1300" dirty="0">
                <a:solidFill>
                  <a:srgbClr val="FFFF00"/>
                </a:solidFill>
              </a:rPr>
              <a:t>账户申诉</a:t>
            </a:r>
            <a:r>
              <a:rPr lang="zh-CN" altLang="en-US" sz="1300" dirty="0"/>
              <a:t>找回企业管理账号。</a:t>
            </a:r>
            <a:endParaRPr lang="zh-CN" altLang="en-US" sz="1300" dirty="0"/>
          </a:p>
        </p:txBody>
      </p:sp>
      <p:sp>
        <p:nvSpPr>
          <p:cNvPr id="45" name="Text Box 8"/>
          <p:cNvSpPr txBox="1">
            <a:spLocks noChangeArrowheads="1"/>
          </p:cNvSpPr>
          <p:nvPr/>
        </p:nvSpPr>
        <p:spPr bwMode="auto">
          <a:xfrm>
            <a:off x="523546" y="2578114"/>
            <a:ext cx="2546977" cy="509205"/>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algn="ctr" eaLnBrk="0" fontAlgn="base" hangingPunct="0">
              <a:lnSpc>
                <a:spcPct val="100000"/>
              </a:lnSpc>
              <a:spcBef>
                <a:spcPct val="0"/>
              </a:spcBef>
              <a:spcAft>
                <a:spcPct val="0"/>
              </a:spcAft>
              <a:buClrTx/>
              <a:buSzTx/>
              <a:buFontTx/>
              <a:buNone/>
              <a:defRPr kumimoji="0" sz="16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zh-CN" sz="1400" dirty="0"/>
              <a:t>账号：</a:t>
            </a:r>
            <a:r>
              <a:rPr lang="en-US" altLang="zh-CN" sz="1400" dirty="0">
                <a:solidFill>
                  <a:srgbClr val="FFFF00"/>
                </a:solidFill>
              </a:rPr>
              <a:t>18</a:t>
            </a:r>
            <a:r>
              <a:rPr lang="zh-CN" altLang="en-US" sz="1400" dirty="0">
                <a:solidFill>
                  <a:srgbClr val="FFFF00"/>
                </a:solidFill>
              </a:rPr>
              <a:t>位信用代码</a:t>
            </a:r>
            <a:r>
              <a:rPr lang="zh-CN" altLang="en-US" sz="1400" dirty="0"/>
              <a:t>（大写）</a:t>
            </a:r>
            <a:endParaRPr lang="zh-CN" altLang="en-US" sz="1400" dirty="0"/>
          </a:p>
          <a:p>
            <a:pPr algn="l"/>
            <a:r>
              <a:rPr lang="zh-CN" altLang="en-US" sz="1400" dirty="0"/>
              <a:t>密码：企业管理员密码</a:t>
            </a:r>
            <a:endParaRPr lang="zh-CN" altLang="en-US" sz="1400" dirty="0"/>
          </a:p>
        </p:txBody>
      </p:sp>
      <p:sp>
        <p:nvSpPr>
          <p:cNvPr id="48" name="文本框 9"/>
          <p:cNvSpPr txBox="1">
            <a:spLocks noChangeArrowheads="1"/>
          </p:cNvSpPr>
          <p:nvPr/>
        </p:nvSpPr>
        <p:spPr bwMode="auto">
          <a:xfrm>
            <a:off x="3010928" y="791122"/>
            <a:ext cx="3732004" cy="428613"/>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p>
            <a:pPr lvl="0" algn="ctr" eaLnBrk="0" fontAlgn="base" hangingPunct="0">
              <a:spcBef>
                <a:spcPct val="0"/>
              </a:spcBef>
              <a:spcAft>
                <a:spcPct val="0"/>
              </a:spcAft>
            </a:pPr>
            <a:r>
              <a:rPr kumimoji="0" lang="zh-CN" altLang="zh-CN" sz="1600" b="0" i="0" u="none" strike="noStrike" cap="none" normalizeH="0" baseline="0" dirty="0">
                <a:ln>
                  <a:noFill/>
                </a:ln>
                <a:solidFill>
                  <a:srgbClr val="FFFFFF"/>
                </a:solidFill>
                <a:effectLst/>
                <a:latin typeface="微软雅黑" panose="020B0503020204020204" charset="-122"/>
                <a:ea typeface="微软雅黑" panose="020B0503020204020204" charset="-122"/>
                <a:cs typeface="Times New Roman" panose="02020603050405020304" pitchFamily="18" charset="0"/>
              </a:rPr>
              <a:t>纳入</a:t>
            </a:r>
            <a:r>
              <a:rPr kumimoji="0" lang="zh-CN" altLang="en-US" sz="1600" b="0" i="0" u="none" strike="noStrike" cap="none" normalizeH="0" baseline="0" dirty="0">
                <a:ln>
                  <a:noFill/>
                </a:ln>
                <a:solidFill>
                  <a:srgbClr val="FFFF00"/>
                </a:solidFill>
                <a:effectLst/>
                <a:latin typeface="微软雅黑" panose="020B0503020204020204" charset="-122"/>
                <a:ea typeface="微软雅黑" panose="020B0503020204020204" charset="-122"/>
                <a:cs typeface="Times New Roman" panose="02020603050405020304" pitchFamily="18" charset="0"/>
              </a:rPr>
              <a:t>孵化器统计</a:t>
            </a:r>
            <a:r>
              <a:rPr kumimoji="0" lang="zh-CN" altLang="zh-CN" sz="1600" b="0" i="0" u="none" strike="noStrike" cap="none" normalizeH="0" baseline="0" dirty="0">
                <a:ln>
                  <a:noFill/>
                </a:ln>
                <a:solidFill>
                  <a:srgbClr val="FFFFFF"/>
                </a:solidFill>
                <a:effectLst/>
                <a:latin typeface="微软雅黑" panose="020B0503020204020204" charset="-122"/>
                <a:ea typeface="微软雅黑" panose="020B0503020204020204" charset="-122"/>
                <a:cs typeface="Times New Roman" panose="02020603050405020304" pitchFamily="18" charset="0"/>
              </a:rPr>
              <a:t>的</a:t>
            </a:r>
            <a:r>
              <a:rPr lang="zh-CN" altLang="en-US" sz="1600" dirty="0">
                <a:solidFill>
                  <a:srgbClr val="FFFFFF"/>
                </a:solidFill>
                <a:latin typeface="微软雅黑" panose="020B0503020204020204" charset="-122"/>
                <a:ea typeface="微软雅黑" panose="020B0503020204020204" charset="-122"/>
                <a:cs typeface="Times New Roman" panose="02020603050405020304" pitchFamily="18" charset="0"/>
              </a:rPr>
              <a:t>在孵（毕业）企业</a:t>
            </a:r>
            <a:endParaRPr kumimoji="0" lang="en-US" altLang="zh-CN" sz="1600" b="0" i="0" u="none" strike="noStrike" cap="none" normalizeH="0" baseline="0" dirty="0">
              <a:ln>
                <a:noFill/>
              </a:ln>
              <a:solidFill>
                <a:srgbClr val="FFFF00"/>
              </a:solidFill>
              <a:effectLst/>
              <a:latin typeface="微软雅黑" panose="020B0503020204020204" charset="-122"/>
              <a:ea typeface="微软雅黑" panose="020B0503020204020204" charset="-122"/>
            </a:endParaRPr>
          </a:p>
        </p:txBody>
      </p:sp>
      <p:sp>
        <p:nvSpPr>
          <p:cNvPr id="49" name="菱形 11"/>
          <p:cNvSpPr>
            <a:spLocks noChangeArrowheads="1"/>
          </p:cNvSpPr>
          <p:nvPr/>
        </p:nvSpPr>
        <p:spPr bwMode="auto">
          <a:xfrm>
            <a:off x="3069248" y="1511754"/>
            <a:ext cx="3626630" cy="652059"/>
          </a:xfrm>
          <a:prstGeom prst="diamond">
            <a:avLst/>
          </a:prstGeom>
        </p:spPr>
        <p:style>
          <a:lnRef idx="1">
            <a:schemeClr val="accent2"/>
          </a:lnRef>
          <a:fillRef idx="3">
            <a:schemeClr val="accent2"/>
          </a:fillRef>
          <a:effectRef idx="2">
            <a:schemeClr val="accent2"/>
          </a:effectRef>
          <a:fontRef idx="minor">
            <a:schemeClr val="lt1"/>
          </a:fontRef>
        </p:style>
        <p:txBody>
          <a:bodyPr vert="horz" wrap="square" lIns="72000" tIns="0" rIns="72000" bIns="0" numCol="1" anchor="ctr" anchorCtr="0" compatLnSpc="1">
            <a:noAutofit/>
          </a:bodyPr>
          <a:lstStyle/>
          <a:p>
            <a:pPr algn="ctr" eaLnBrk="0" fontAlgn="base" hangingPunct="0">
              <a:spcBef>
                <a:spcPct val="0"/>
              </a:spcBef>
              <a:spcAft>
                <a:spcPct val="0"/>
              </a:spcAft>
            </a:pPr>
            <a:r>
              <a:rPr lang="zh-CN" altLang="en-US" sz="1300" dirty="0">
                <a:solidFill>
                  <a:srgbClr val="FFFFFF"/>
                </a:solidFill>
                <a:latin typeface="微软雅黑" panose="020B0503020204020204" charset="-122"/>
                <a:ea typeface="微软雅黑" panose="020B0503020204020204" charset="-122"/>
                <a:cs typeface="Times New Roman" panose="02020603050405020304" pitchFamily="18" charset="0"/>
              </a:rPr>
              <a:t>已在火炬中心业务</a:t>
            </a:r>
            <a:br>
              <a:rPr lang="en-US" altLang="zh-CN" sz="1300" dirty="0">
                <a:solidFill>
                  <a:srgbClr val="FFFFFF"/>
                </a:solidFill>
                <a:latin typeface="微软雅黑" panose="020B0503020204020204" charset="-122"/>
                <a:ea typeface="微软雅黑" panose="020B0503020204020204" charset="-122"/>
                <a:cs typeface="Times New Roman" panose="02020603050405020304" pitchFamily="18" charset="0"/>
              </a:rPr>
            </a:br>
            <a:r>
              <a:rPr lang="zh-CN" altLang="en-US" sz="1300" dirty="0">
                <a:solidFill>
                  <a:srgbClr val="FFFFFF"/>
                </a:solidFill>
                <a:latin typeface="微软雅黑" panose="020B0503020204020204" charset="-122"/>
                <a:ea typeface="微软雅黑" panose="020B0503020204020204" charset="-122"/>
                <a:cs typeface="Times New Roman" panose="02020603050405020304" pitchFamily="18" charset="0"/>
              </a:rPr>
              <a:t>系统</a:t>
            </a:r>
            <a:r>
              <a:rPr lang="zh-CN" altLang="zh-CN" sz="1300" dirty="0">
                <a:solidFill>
                  <a:srgbClr val="FFFFFF"/>
                </a:solidFill>
                <a:latin typeface="微软雅黑" panose="020B0503020204020204" charset="-122"/>
                <a:ea typeface="微软雅黑" panose="020B0503020204020204" charset="-122"/>
                <a:cs typeface="Times New Roman" panose="02020603050405020304" pitchFamily="18" charset="0"/>
              </a:rPr>
              <a:t>注册</a:t>
            </a:r>
            <a:endParaRPr lang="zh-CN" altLang="zh-CN" sz="1300" dirty="0">
              <a:solidFill>
                <a:srgbClr val="FFFFFF"/>
              </a:solidFill>
              <a:latin typeface="微软雅黑" panose="020B0503020204020204" charset="-122"/>
              <a:ea typeface="微软雅黑" panose="020B0503020204020204" charset="-122"/>
              <a:cs typeface="Times New Roman" panose="02020603050405020304" pitchFamily="18" charset="0"/>
            </a:endParaRPr>
          </a:p>
        </p:txBody>
      </p:sp>
      <p:sp>
        <p:nvSpPr>
          <p:cNvPr id="50" name="Text Box 35"/>
          <p:cNvSpPr txBox="1">
            <a:spLocks noChangeArrowheads="1"/>
          </p:cNvSpPr>
          <p:nvPr/>
        </p:nvSpPr>
        <p:spPr bwMode="auto">
          <a:xfrm>
            <a:off x="2134144" y="1444223"/>
            <a:ext cx="478853" cy="334428"/>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r>
              <a:rPr lang="zh-CN" altLang="zh-CN" dirty="0"/>
              <a:t>是</a:t>
            </a:r>
            <a:endParaRPr lang="zh-CN" altLang="zh-CN" dirty="0"/>
          </a:p>
        </p:txBody>
      </p:sp>
      <p:sp>
        <p:nvSpPr>
          <p:cNvPr id="51" name="Text Box 3"/>
          <p:cNvSpPr txBox="1">
            <a:spLocks noChangeArrowheads="1"/>
          </p:cNvSpPr>
          <p:nvPr/>
        </p:nvSpPr>
        <p:spPr bwMode="auto">
          <a:xfrm>
            <a:off x="6608120" y="2686695"/>
            <a:ext cx="2546977" cy="534988"/>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a:t>账号</a:t>
            </a:r>
            <a:r>
              <a:rPr lang="zh-CN" altLang="en-US" dirty="0"/>
              <a:t>：</a:t>
            </a:r>
            <a:r>
              <a:rPr lang="en-US" altLang="zh-CN" dirty="0"/>
              <a:t>18</a:t>
            </a:r>
            <a:r>
              <a:rPr lang="zh-CN" altLang="en-US" dirty="0"/>
              <a:t>位信用代码（大写）</a:t>
            </a:r>
            <a:endParaRPr lang="en-US" altLang="zh-CN" dirty="0"/>
          </a:p>
          <a:p>
            <a:r>
              <a:rPr lang="zh-CN" altLang="en-US" dirty="0"/>
              <a:t>初始密码：为帐号</a:t>
            </a:r>
            <a:r>
              <a:rPr lang="zh-CN" altLang="en-US" dirty="0">
                <a:solidFill>
                  <a:srgbClr val="FFFF00"/>
                </a:solidFill>
              </a:rPr>
              <a:t>后</a:t>
            </a:r>
            <a:r>
              <a:rPr lang="en-US" altLang="zh-CN" dirty="0">
                <a:solidFill>
                  <a:srgbClr val="FFFF00"/>
                </a:solidFill>
              </a:rPr>
              <a:t>10</a:t>
            </a:r>
            <a:r>
              <a:rPr lang="zh-CN" altLang="en-US" dirty="0">
                <a:solidFill>
                  <a:srgbClr val="FFFF00"/>
                </a:solidFill>
              </a:rPr>
              <a:t>位</a:t>
            </a:r>
            <a:endParaRPr lang="zh-CN" altLang="en-US" dirty="0">
              <a:solidFill>
                <a:srgbClr val="FFFF00"/>
              </a:solidFill>
            </a:endParaRPr>
          </a:p>
        </p:txBody>
      </p:sp>
      <p:sp>
        <p:nvSpPr>
          <p:cNvPr id="52" name="Text Box 17"/>
          <p:cNvSpPr txBox="1">
            <a:spLocks noChangeArrowheads="1"/>
          </p:cNvSpPr>
          <p:nvPr/>
        </p:nvSpPr>
        <p:spPr bwMode="auto">
          <a:xfrm>
            <a:off x="1986507" y="5236646"/>
            <a:ext cx="295275" cy="285750"/>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r>
              <a:rPr lang="zh-CN" altLang="zh-CN" dirty="0"/>
              <a:t>是</a:t>
            </a:r>
            <a:endParaRPr lang="zh-CN" altLang="zh-CN" dirty="0"/>
          </a:p>
        </p:txBody>
      </p:sp>
      <p:sp>
        <p:nvSpPr>
          <p:cNvPr id="53" name="Text Box 20"/>
          <p:cNvSpPr txBox="1">
            <a:spLocks noChangeArrowheads="1"/>
          </p:cNvSpPr>
          <p:nvPr/>
        </p:nvSpPr>
        <p:spPr bwMode="auto">
          <a:xfrm>
            <a:off x="2636278" y="3695471"/>
            <a:ext cx="374650" cy="368300"/>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r>
              <a:rPr lang="zh-CN" altLang="zh-CN" dirty="0"/>
              <a:t>否</a:t>
            </a:r>
            <a:endParaRPr lang="zh-CN" altLang="zh-CN" dirty="0"/>
          </a:p>
        </p:txBody>
      </p:sp>
      <p:sp>
        <p:nvSpPr>
          <p:cNvPr id="54" name="菱形 204"/>
          <p:cNvSpPr>
            <a:spLocks noChangeArrowheads="1"/>
          </p:cNvSpPr>
          <p:nvPr/>
        </p:nvSpPr>
        <p:spPr bwMode="auto">
          <a:xfrm>
            <a:off x="9081822" y="3946335"/>
            <a:ext cx="1998647" cy="574675"/>
          </a:xfrm>
          <a:prstGeom prst="diamond">
            <a:avLst/>
          </a:pr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lstStyle/>
          <a:p>
            <a:pPr algn="ctr" eaLnBrk="0" fontAlgn="base" hangingPunct="0">
              <a:spcBef>
                <a:spcPct val="0"/>
              </a:spcBef>
              <a:spcAft>
                <a:spcPct val="0"/>
              </a:spcAft>
            </a:pPr>
            <a:r>
              <a:rPr lang="zh-CN" altLang="zh-CN" sz="1600">
                <a:solidFill>
                  <a:srgbClr val="FFFFFF"/>
                </a:solidFill>
                <a:latin typeface="微软雅黑" panose="020B0503020204020204" charset="-122"/>
                <a:ea typeface="微软雅黑" panose="020B0503020204020204" charset="-122"/>
                <a:cs typeface="Times New Roman" panose="02020603050405020304" pitchFamily="18" charset="0"/>
              </a:rPr>
              <a:t>忘记密码</a:t>
            </a:r>
            <a:endParaRPr lang="zh-CN" altLang="zh-CN" sz="1600">
              <a:solidFill>
                <a:srgbClr val="FFFFFF"/>
              </a:solidFill>
              <a:latin typeface="微软雅黑" panose="020B0503020204020204" charset="-122"/>
              <a:ea typeface="微软雅黑" panose="020B0503020204020204" charset="-122"/>
              <a:cs typeface="Times New Roman" panose="02020603050405020304" pitchFamily="18" charset="0"/>
            </a:endParaRPr>
          </a:p>
        </p:txBody>
      </p:sp>
      <p:sp>
        <p:nvSpPr>
          <p:cNvPr id="55" name="Text Box 12"/>
          <p:cNvSpPr txBox="1">
            <a:spLocks noChangeArrowheads="1"/>
          </p:cNvSpPr>
          <p:nvPr/>
        </p:nvSpPr>
        <p:spPr bwMode="auto">
          <a:xfrm>
            <a:off x="2785865" y="5284827"/>
            <a:ext cx="4270051" cy="701675"/>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algn="ctr" eaLnBrk="0" fontAlgn="base" hangingPunct="0">
              <a:lnSpc>
                <a:spcPct val="100000"/>
              </a:lnSpc>
              <a:spcBef>
                <a:spcPct val="0"/>
              </a:spcBef>
              <a:spcAft>
                <a:spcPct val="0"/>
              </a:spcAft>
              <a:buClrTx/>
              <a:buSzTx/>
              <a:buFontTx/>
              <a:buNone/>
              <a:defRPr kumimoji="0" sz="16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zh-CN" sz="1400" dirty="0"/>
              <a:t>方法</a:t>
            </a:r>
            <a:r>
              <a:rPr lang="en-US" altLang="zh-CN" sz="1400" dirty="0"/>
              <a:t>1</a:t>
            </a:r>
            <a:r>
              <a:rPr lang="zh-CN" altLang="zh-CN" sz="1400" dirty="0"/>
              <a:t>：</a:t>
            </a:r>
            <a:r>
              <a:rPr lang="zh-CN" altLang="zh-CN" sz="1300" dirty="0">
                <a:solidFill>
                  <a:srgbClr val="FFFF00"/>
                </a:solidFill>
              </a:rPr>
              <a:t>企业</a:t>
            </a:r>
            <a:r>
              <a:rPr lang="zh-CN" altLang="en-US" sz="1300" dirty="0">
                <a:solidFill>
                  <a:srgbClr val="FFFF00"/>
                </a:solidFill>
              </a:rPr>
              <a:t>管理</a:t>
            </a:r>
            <a:r>
              <a:rPr lang="zh-CN" altLang="zh-CN" sz="1300" dirty="0">
                <a:solidFill>
                  <a:srgbClr val="FFFF00"/>
                </a:solidFill>
              </a:rPr>
              <a:t>账号</a:t>
            </a:r>
            <a:r>
              <a:rPr lang="zh-CN" altLang="zh-CN" sz="1300" dirty="0"/>
              <a:t>进行填报</a:t>
            </a:r>
            <a:endParaRPr lang="zh-CN" altLang="zh-CN" sz="1300" dirty="0"/>
          </a:p>
          <a:p>
            <a:pPr algn="l"/>
            <a:r>
              <a:rPr lang="zh-CN" altLang="zh-CN" sz="1400" dirty="0"/>
              <a:t>方法</a:t>
            </a:r>
            <a:r>
              <a:rPr lang="en-US" altLang="zh-CN" sz="1400" dirty="0"/>
              <a:t>2</a:t>
            </a:r>
            <a:r>
              <a:rPr lang="zh-CN" altLang="zh-CN" sz="1400" dirty="0"/>
              <a:t>：</a:t>
            </a:r>
            <a:r>
              <a:rPr lang="zh-CN" altLang="en-US" sz="1300" dirty="0"/>
              <a:t>填报员</a:t>
            </a:r>
            <a:r>
              <a:rPr lang="zh-CN" altLang="en-US" sz="1300" dirty="0">
                <a:solidFill>
                  <a:srgbClr val="FFFF00"/>
                </a:solidFill>
              </a:rPr>
              <a:t>手机帐号</a:t>
            </a:r>
            <a:r>
              <a:rPr lang="zh-CN" altLang="zh-CN" sz="1300" dirty="0"/>
              <a:t>进行填报</a:t>
            </a:r>
            <a:endParaRPr lang="zh-CN" altLang="en-US" sz="1300" dirty="0"/>
          </a:p>
        </p:txBody>
      </p:sp>
      <p:sp>
        <p:nvSpPr>
          <p:cNvPr id="56" name="菱形 6"/>
          <p:cNvSpPr>
            <a:spLocks noChangeArrowheads="1"/>
          </p:cNvSpPr>
          <p:nvPr/>
        </p:nvSpPr>
        <p:spPr bwMode="auto">
          <a:xfrm>
            <a:off x="640353" y="3587313"/>
            <a:ext cx="2336800" cy="1270000"/>
          </a:xfrm>
          <a:prstGeom prst="diamond">
            <a:avLst/>
          </a:pr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lstStyle/>
          <a:p>
            <a:pPr algn="ctr" eaLnBrk="0" fontAlgn="base" hangingPunct="0">
              <a:spcBef>
                <a:spcPct val="0"/>
              </a:spcBef>
              <a:spcAft>
                <a:spcPct val="0"/>
              </a:spcAft>
            </a:pPr>
            <a:r>
              <a:rPr lang="zh-CN" altLang="en-US" sz="1400" dirty="0">
                <a:solidFill>
                  <a:srgbClr val="FFFFFF"/>
                </a:solidFill>
                <a:latin typeface="微软雅黑" panose="020B0503020204020204" charset="-122"/>
                <a:ea typeface="微软雅黑" panose="020B0503020204020204" charset="-122"/>
                <a:cs typeface="Times New Roman" panose="02020603050405020304" pitchFamily="18" charset="0"/>
              </a:rPr>
              <a:t>填报</a:t>
            </a:r>
            <a:r>
              <a:rPr lang="zh-CN" altLang="zh-CN" sz="1400" dirty="0">
                <a:solidFill>
                  <a:srgbClr val="FFFFFF"/>
                </a:solidFill>
                <a:latin typeface="微软雅黑" panose="020B0503020204020204" charset="-122"/>
                <a:ea typeface="微软雅黑" panose="020B0503020204020204" charset="-122"/>
                <a:cs typeface="Times New Roman" panose="02020603050405020304" pitchFamily="18" charset="0"/>
              </a:rPr>
              <a:t>员和</a:t>
            </a:r>
            <a:endParaRPr lang="zh-CN" altLang="zh-CN" sz="1400" dirty="0">
              <a:solidFill>
                <a:srgbClr val="FFFFFF"/>
              </a:solidFill>
              <a:latin typeface="微软雅黑" panose="020B0503020204020204" charset="-122"/>
              <a:ea typeface="微软雅黑" panose="020B0503020204020204" charset="-122"/>
              <a:cs typeface="Times New Roman" panose="02020603050405020304" pitchFamily="18" charset="0"/>
            </a:endParaRPr>
          </a:p>
          <a:p>
            <a:pPr algn="ctr" eaLnBrk="0" fontAlgn="base" hangingPunct="0">
              <a:spcBef>
                <a:spcPct val="0"/>
              </a:spcBef>
              <a:spcAft>
                <a:spcPct val="0"/>
              </a:spcAft>
            </a:pPr>
            <a:r>
              <a:rPr lang="zh-CN" altLang="zh-CN" sz="1400" dirty="0">
                <a:solidFill>
                  <a:srgbClr val="FFFFFF"/>
                </a:solidFill>
                <a:latin typeface="微软雅黑" panose="020B0503020204020204" charset="-122"/>
                <a:ea typeface="微软雅黑" panose="020B0503020204020204" charset="-122"/>
                <a:cs typeface="Times New Roman" panose="02020603050405020304" pitchFamily="18" charset="0"/>
              </a:rPr>
              <a:t>企业管理员</a:t>
            </a:r>
            <a:r>
              <a:rPr lang="zh-CN" altLang="zh-CN" sz="1400" dirty="0">
                <a:solidFill>
                  <a:srgbClr val="FFFF00"/>
                </a:solidFill>
                <a:latin typeface="微软雅黑" panose="020B0503020204020204" charset="-122"/>
                <a:ea typeface="微软雅黑" panose="020B0503020204020204" charset="-122"/>
                <a:cs typeface="Times New Roman" panose="02020603050405020304" pitchFamily="18" charset="0"/>
              </a:rPr>
              <a:t>同</a:t>
            </a:r>
            <a:r>
              <a:rPr lang="zh-CN" altLang="en-US" sz="1400" dirty="0">
                <a:solidFill>
                  <a:srgbClr val="FFFF00"/>
                </a:solidFill>
                <a:latin typeface="微软雅黑" panose="020B0503020204020204" charset="-122"/>
                <a:ea typeface="微软雅黑" panose="020B0503020204020204" charset="-122"/>
                <a:cs typeface="Times New Roman" panose="02020603050405020304" pitchFamily="18" charset="0"/>
              </a:rPr>
              <a:t>一人</a:t>
            </a:r>
            <a:endParaRPr lang="zh-CN" altLang="zh-CN" sz="1400" dirty="0">
              <a:solidFill>
                <a:srgbClr val="FFFF00"/>
              </a:solidFill>
              <a:latin typeface="微软雅黑" panose="020B0503020204020204" charset="-122"/>
              <a:ea typeface="微软雅黑" panose="020B0503020204020204" charset="-122"/>
              <a:cs typeface="Times New Roman" panose="02020603050405020304" pitchFamily="18" charset="0"/>
            </a:endParaRPr>
          </a:p>
        </p:txBody>
      </p:sp>
      <p:cxnSp>
        <p:nvCxnSpPr>
          <p:cNvPr id="57" name="直接箭头连接符 56"/>
          <p:cNvCxnSpPr>
            <a:stCxn id="56" idx="3"/>
            <a:endCxn id="65" idx="1"/>
          </p:cNvCxnSpPr>
          <p:nvPr/>
        </p:nvCxnSpPr>
        <p:spPr>
          <a:xfrm flipV="1">
            <a:off x="2977153" y="3902224"/>
            <a:ext cx="343352" cy="320089"/>
          </a:xfrm>
          <a:prstGeom prst="straightConnector1">
            <a:avLst/>
          </a:prstGeom>
          <a:noFill/>
          <a:ln w="19050" cap="flat" cmpd="sng" algn="ctr">
            <a:solidFill>
              <a:schemeClr val="tx1"/>
            </a:solidFill>
            <a:prstDash val="solid"/>
            <a:miter lim="800000"/>
            <a:headEnd type="none" w="med" len="med"/>
            <a:tailEnd type="arrow" w="med" len="med"/>
          </a:ln>
          <a:effectLst/>
        </p:spPr>
      </p:cxnSp>
      <p:sp>
        <p:nvSpPr>
          <p:cNvPr id="58" name="Text Box 4"/>
          <p:cNvSpPr txBox="1">
            <a:spLocks noChangeArrowheads="1"/>
          </p:cNvSpPr>
          <p:nvPr/>
        </p:nvSpPr>
        <p:spPr bwMode="auto">
          <a:xfrm>
            <a:off x="7094346" y="1444223"/>
            <a:ext cx="549295" cy="409878"/>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b="0" i="0" u="none" strike="noStrike" cap="none" normalizeH="0" baseline="0" dirty="0">
                <a:ln>
                  <a:noFill/>
                </a:ln>
                <a:solidFill>
                  <a:srgbClr val="FFFFFF"/>
                </a:solidFill>
                <a:effectLst/>
                <a:latin typeface="微软雅黑" panose="020B0503020204020204" charset="-122"/>
                <a:ea typeface="微软雅黑" panose="020B0503020204020204" charset="-122"/>
                <a:cs typeface="Times New Roman" panose="02020603050405020304" pitchFamily="18" charset="0"/>
              </a:rPr>
              <a:t>否</a:t>
            </a:r>
            <a:endParaRPr kumimoji="0" lang="zh-CN" altLang="zh-CN" b="0" i="0" u="none" strike="noStrike" cap="none" normalizeH="0" baseline="0" dirty="0">
              <a:ln>
                <a:noFill/>
              </a:ln>
              <a:solidFill>
                <a:srgbClr val="FFFFFF"/>
              </a:solidFill>
              <a:effectLst/>
              <a:latin typeface="微软雅黑" panose="020B0503020204020204" charset="-122"/>
              <a:ea typeface="微软雅黑" panose="020B0503020204020204" charset="-122"/>
            </a:endParaRPr>
          </a:p>
        </p:txBody>
      </p:sp>
      <p:sp>
        <p:nvSpPr>
          <p:cNvPr id="59" name="文本框 227"/>
          <p:cNvSpPr txBox="1">
            <a:spLocks noChangeArrowheads="1"/>
          </p:cNvSpPr>
          <p:nvPr/>
        </p:nvSpPr>
        <p:spPr bwMode="auto">
          <a:xfrm>
            <a:off x="3320504" y="4342879"/>
            <a:ext cx="3735409" cy="449262"/>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algn="ctr" eaLnBrk="0" fontAlgn="base" hangingPunct="0">
              <a:lnSpc>
                <a:spcPct val="100000"/>
              </a:lnSpc>
              <a:spcBef>
                <a:spcPct val="0"/>
              </a:spcBef>
              <a:spcAft>
                <a:spcPct val="0"/>
              </a:spcAft>
              <a:buClrTx/>
              <a:buSzTx/>
              <a:buFontTx/>
              <a:buNone/>
              <a:defRPr kumimoji="0" sz="16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zh-CN" sz="1400" dirty="0"/>
              <a:t>方法</a:t>
            </a:r>
            <a:r>
              <a:rPr lang="en-US" altLang="zh-CN" sz="1400" dirty="0"/>
              <a:t>2</a:t>
            </a:r>
            <a:r>
              <a:rPr lang="zh-CN" altLang="zh-CN" sz="1400" dirty="0"/>
              <a:t>：由</a:t>
            </a:r>
            <a:r>
              <a:rPr lang="zh-CN" altLang="en-US" sz="1400" dirty="0">
                <a:solidFill>
                  <a:srgbClr val="FFFF00"/>
                </a:solidFill>
              </a:rPr>
              <a:t>孵化器</a:t>
            </a:r>
            <a:r>
              <a:rPr lang="zh-CN" altLang="en-US" sz="1400" dirty="0"/>
              <a:t>为在孵（毕业）企业添加</a:t>
            </a:r>
            <a:r>
              <a:rPr lang="zh-CN" altLang="zh-CN" sz="1400" dirty="0"/>
              <a:t>统计填报员</a:t>
            </a:r>
            <a:r>
              <a:rPr lang="zh-CN" altLang="zh-CN" sz="1400" dirty="0">
                <a:solidFill>
                  <a:srgbClr val="FFFF00"/>
                </a:solidFill>
              </a:rPr>
              <a:t>手机账号</a:t>
            </a:r>
            <a:endParaRPr lang="zh-CN" altLang="zh-CN" sz="1400" dirty="0">
              <a:solidFill>
                <a:srgbClr val="FFFF00"/>
              </a:solidFill>
            </a:endParaRPr>
          </a:p>
        </p:txBody>
      </p:sp>
      <p:cxnSp>
        <p:nvCxnSpPr>
          <p:cNvPr id="60" name="直接箭头连接符 59"/>
          <p:cNvCxnSpPr>
            <a:stCxn id="56" idx="3"/>
            <a:endCxn id="59" idx="1"/>
          </p:cNvCxnSpPr>
          <p:nvPr/>
        </p:nvCxnSpPr>
        <p:spPr>
          <a:xfrm>
            <a:off x="2977153" y="4222313"/>
            <a:ext cx="343351" cy="345197"/>
          </a:xfrm>
          <a:prstGeom prst="straightConnector1">
            <a:avLst/>
          </a:prstGeom>
          <a:noFill/>
          <a:ln w="19050" cap="flat" cmpd="sng" algn="ctr">
            <a:solidFill>
              <a:schemeClr val="tx1"/>
            </a:solidFill>
            <a:prstDash val="solid"/>
            <a:miter lim="800000"/>
            <a:headEnd type="none" w="med" len="med"/>
            <a:tailEnd type="arrow" w="med" len="med"/>
          </a:ln>
          <a:effectLst/>
        </p:spPr>
      </p:cxnSp>
      <p:cxnSp>
        <p:nvCxnSpPr>
          <p:cNvPr id="61" name="直接箭头连接符 60"/>
          <p:cNvCxnSpPr>
            <a:stCxn id="65" idx="3"/>
          </p:cNvCxnSpPr>
          <p:nvPr/>
        </p:nvCxnSpPr>
        <p:spPr>
          <a:xfrm>
            <a:off x="7051785" y="3902224"/>
            <a:ext cx="829823" cy="0"/>
          </a:xfrm>
          <a:prstGeom prst="straightConnector1">
            <a:avLst/>
          </a:prstGeom>
          <a:noFill/>
          <a:ln w="19050" cap="flat" cmpd="sng" algn="ctr">
            <a:solidFill>
              <a:schemeClr val="tx1"/>
            </a:solidFill>
            <a:prstDash val="solid"/>
            <a:miter lim="800000"/>
            <a:headEnd type="none" w="med" len="med"/>
            <a:tailEnd type="arrow" w="med" len="med"/>
          </a:ln>
          <a:effectLst/>
        </p:spPr>
      </p:cxnSp>
      <p:cxnSp>
        <p:nvCxnSpPr>
          <p:cNvPr id="62" name="直接箭头连接符 61"/>
          <p:cNvCxnSpPr>
            <a:stCxn id="45" idx="2"/>
            <a:endCxn id="56" idx="0"/>
          </p:cNvCxnSpPr>
          <p:nvPr/>
        </p:nvCxnSpPr>
        <p:spPr>
          <a:xfrm>
            <a:off x="1797035" y="3087319"/>
            <a:ext cx="11718" cy="499994"/>
          </a:xfrm>
          <a:prstGeom prst="straightConnector1">
            <a:avLst/>
          </a:prstGeom>
          <a:noFill/>
          <a:ln w="19050" cap="flat" cmpd="sng" algn="ctr">
            <a:solidFill>
              <a:schemeClr val="tx1"/>
            </a:solidFill>
            <a:prstDash val="solid"/>
            <a:miter lim="800000"/>
            <a:headEnd type="none" w="med" len="med"/>
            <a:tailEnd type="arrow" w="med" len="med"/>
          </a:ln>
          <a:effectLst/>
        </p:spPr>
      </p:cxnSp>
      <p:sp>
        <p:nvSpPr>
          <p:cNvPr id="65" name="文本框 17"/>
          <p:cNvSpPr txBox="1">
            <a:spLocks noChangeArrowheads="1"/>
          </p:cNvSpPr>
          <p:nvPr/>
        </p:nvSpPr>
        <p:spPr bwMode="auto">
          <a:xfrm>
            <a:off x="3320505" y="3677593"/>
            <a:ext cx="3731280" cy="449262"/>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algn="ctr" eaLnBrk="0" fontAlgn="base" hangingPunct="0">
              <a:lnSpc>
                <a:spcPct val="100000"/>
              </a:lnSpc>
              <a:spcBef>
                <a:spcPct val="0"/>
              </a:spcBef>
              <a:spcAft>
                <a:spcPct val="0"/>
              </a:spcAft>
              <a:buClrTx/>
              <a:buSzTx/>
              <a:buFontTx/>
              <a:buNone/>
              <a:defRPr kumimoji="0" sz="16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zh-CN" sz="1400" dirty="0"/>
              <a:t>方法</a:t>
            </a:r>
            <a:r>
              <a:rPr lang="en-US" altLang="zh-CN" sz="1400" dirty="0"/>
              <a:t>1</a:t>
            </a:r>
            <a:r>
              <a:rPr lang="zh-CN" altLang="zh-CN" sz="1400" dirty="0"/>
              <a:t>：</a:t>
            </a:r>
            <a:r>
              <a:rPr lang="zh-CN" altLang="zh-CN" sz="1300" dirty="0"/>
              <a:t>找到企业管理员</a:t>
            </a:r>
            <a:r>
              <a:rPr lang="en-US" altLang="zh-CN" sz="1300" dirty="0"/>
              <a:t>(</a:t>
            </a:r>
            <a:r>
              <a:rPr lang="zh-CN" altLang="en-US" sz="1300" dirty="0"/>
              <a:t>可请</a:t>
            </a:r>
            <a:r>
              <a:rPr lang="zh-CN" altLang="en-US" sz="1300" dirty="0">
                <a:solidFill>
                  <a:srgbClr val="FFFF00"/>
                </a:solidFill>
              </a:rPr>
              <a:t>孵化器</a:t>
            </a:r>
            <a:r>
              <a:rPr lang="zh-CN" altLang="en-US" sz="1300" dirty="0">
                <a:solidFill>
                  <a:schemeClr val="bg1"/>
                </a:solidFill>
              </a:rPr>
              <a:t>查看</a:t>
            </a:r>
            <a:r>
              <a:rPr lang="zh-CN" altLang="en-US" sz="1300" dirty="0"/>
              <a:t>并提供企业管理员联系信息</a:t>
            </a:r>
            <a:r>
              <a:rPr lang="en-US" altLang="zh-CN" sz="1300" dirty="0"/>
              <a:t>)</a:t>
            </a:r>
            <a:endParaRPr lang="en-US" altLang="zh-CN" sz="1300" dirty="0"/>
          </a:p>
        </p:txBody>
      </p:sp>
      <p:cxnSp>
        <p:nvCxnSpPr>
          <p:cNvPr id="66" name="连接符: 肘形 65"/>
          <p:cNvCxnSpPr>
            <a:stCxn id="49" idx="3"/>
            <a:endCxn id="78" idx="0"/>
          </p:cNvCxnSpPr>
          <p:nvPr/>
        </p:nvCxnSpPr>
        <p:spPr>
          <a:xfrm>
            <a:off x="6695878" y="1837784"/>
            <a:ext cx="1180325" cy="241915"/>
          </a:xfrm>
          <a:prstGeom prst="bentConnector2">
            <a:avLst/>
          </a:prstGeom>
          <a:noFill/>
          <a:ln w="19050" cap="flat" cmpd="sng" algn="ctr">
            <a:solidFill>
              <a:schemeClr val="tx1"/>
            </a:solidFill>
            <a:prstDash val="solid"/>
            <a:miter lim="800000"/>
            <a:headEnd type="none" w="med" len="med"/>
            <a:tailEnd type="arrow" w="med" len="med"/>
          </a:ln>
          <a:effectLst/>
        </p:spPr>
      </p:cxnSp>
      <p:cxnSp>
        <p:nvCxnSpPr>
          <p:cNvPr id="68" name="连接符: 肘形 67"/>
          <p:cNvCxnSpPr>
            <a:stCxn id="49" idx="1"/>
            <a:endCxn id="45" idx="0"/>
          </p:cNvCxnSpPr>
          <p:nvPr/>
        </p:nvCxnSpPr>
        <p:spPr>
          <a:xfrm rot="10800000" flipV="1">
            <a:off x="1797036" y="1837784"/>
            <a:ext cx="1272213" cy="740330"/>
          </a:xfrm>
          <a:prstGeom prst="bentConnector2">
            <a:avLst/>
          </a:prstGeom>
          <a:noFill/>
          <a:ln w="19050" cap="flat" cmpd="sng" algn="ctr">
            <a:solidFill>
              <a:schemeClr val="tx1"/>
            </a:solidFill>
            <a:prstDash val="solid"/>
            <a:miter lim="800000"/>
            <a:headEnd type="none" w="med" len="med"/>
            <a:tailEnd type="arrow" w="med" len="med"/>
          </a:ln>
          <a:effectLst/>
        </p:spPr>
      </p:cxnSp>
      <p:cxnSp>
        <p:nvCxnSpPr>
          <p:cNvPr id="69" name="连接符: 肘形 68"/>
          <p:cNvCxnSpPr>
            <a:stCxn id="51" idx="2"/>
            <a:endCxn id="55" idx="3"/>
          </p:cNvCxnSpPr>
          <p:nvPr/>
        </p:nvCxnSpPr>
        <p:spPr>
          <a:xfrm rot="5400000">
            <a:off x="6261772" y="4015828"/>
            <a:ext cx="2413982" cy="825693"/>
          </a:xfrm>
          <a:prstGeom prst="bentConnector2">
            <a:avLst/>
          </a:prstGeom>
          <a:noFill/>
          <a:ln w="19050" cap="flat" cmpd="sng" algn="ctr">
            <a:solidFill>
              <a:schemeClr val="tx1"/>
            </a:solidFill>
            <a:prstDash val="solid"/>
            <a:miter lim="800000"/>
            <a:headEnd type="none" w="med" len="med"/>
            <a:tailEnd type="arrow" w="med" len="med"/>
          </a:ln>
          <a:effectLst/>
        </p:spPr>
      </p:cxnSp>
      <p:cxnSp>
        <p:nvCxnSpPr>
          <p:cNvPr id="70" name="连接符: 肘形 69"/>
          <p:cNvCxnSpPr>
            <a:stCxn id="56" idx="2"/>
            <a:endCxn id="55" idx="1"/>
          </p:cNvCxnSpPr>
          <p:nvPr/>
        </p:nvCxnSpPr>
        <p:spPr>
          <a:xfrm rot="16200000" flipH="1">
            <a:off x="1908133" y="4757933"/>
            <a:ext cx="778352" cy="977112"/>
          </a:xfrm>
          <a:prstGeom prst="bentConnector2">
            <a:avLst/>
          </a:prstGeom>
          <a:noFill/>
          <a:ln w="19050" cap="flat" cmpd="sng" algn="ctr">
            <a:solidFill>
              <a:schemeClr val="tx1"/>
            </a:solidFill>
            <a:prstDash val="solid"/>
            <a:miter lim="800000"/>
            <a:headEnd type="none" w="med" len="med"/>
            <a:tailEnd type="arrow" w="med" len="med"/>
          </a:ln>
          <a:effectLst/>
        </p:spPr>
      </p:cxnSp>
      <p:cxnSp>
        <p:nvCxnSpPr>
          <p:cNvPr id="71" name="直接箭头连接符 70"/>
          <p:cNvCxnSpPr>
            <a:stCxn id="59" idx="3"/>
          </p:cNvCxnSpPr>
          <p:nvPr/>
        </p:nvCxnSpPr>
        <p:spPr>
          <a:xfrm>
            <a:off x="7055913" y="4567510"/>
            <a:ext cx="825695" cy="0"/>
          </a:xfrm>
          <a:prstGeom prst="straightConnector1">
            <a:avLst/>
          </a:prstGeom>
          <a:noFill/>
          <a:ln w="19050" cap="flat" cmpd="sng" algn="ctr">
            <a:solidFill>
              <a:schemeClr val="tx1"/>
            </a:solidFill>
            <a:prstDash val="solid"/>
            <a:miter lim="800000"/>
            <a:headEnd type="none" w="med" len="med"/>
            <a:tailEnd type="arrow" w="med" len="med"/>
          </a:ln>
          <a:effectLst/>
        </p:spPr>
      </p:cxnSp>
      <p:cxnSp>
        <p:nvCxnSpPr>
          <p:cNvPr id="72" name="直接箭头连接符 71"/>
          <p:cNvCxnSpPr>
            <a:stCxn id="48" idx="2"/>
          </p:cNvCxnSpPr>
          <p:nvPr/>
        </p:nvCxnSpPr>
        <p:spPr>
          <a:xfrm>
            <a:off x="4876930" y="1219735"/>
            <a:ext cx="5633" cy="311559"/>
          </a:xfrm>
          <a:prstGeom prst="straightConnector1">
            <a:avLst/>
          </a:prstGeom>
          <a:noFill/>
          <a:ln w="19050" cap="flat" cmpd="sng" algn="ctr">
            <a:solidFill>
              <a:schemeClr val="tx1"/>
            </a:solidFill>
            <a:prstDash val="solid"/>
            <a:miter lim="800000"/>
            <a:headEnd type="none" w="med" len="med"/>
            <a:tailEnd type="arrow" w="med" len="med"/>
          </a:ln>
          <a:effectLst/>
        </p:spPr>
      </p:cxnSp>
      <p:cxnSp>
        <p:nvCxnSpPr>
          <p:cNvPr id="73" name="直接箭头连接符 72"/>
          <p:cNvCxnSpPr>
            <a:endCxn id="55" idx="3"/>
          </p:cNvCxnSpPr>
          <p:nvPr/>
        </p:nvCxnSpPr>
        <p:spPr>
          <a:xfrm flipH="1">
            <a:off x="7055916" y="5635665"/>
            <a:ext cx="1175450" cy="0"/>
          </a:xfrm>
          <a:prstGeom prst="straightConnector1">
            <a:avLst/>
          </a:prstGeom>
          <a:noFill/>
          <a:ln w="19050" cap="flat" cmpd="sng" algn="ctr">
            <a:solidFill>
              <a:schemeClr val="tx1"/>
            </a:solidFill>
            <a:prstDash val="solid"/>
            <a:miter lim="800000"/>
            <a:headEnd type="none" w="med" len="med"/>
            <a:tailEnd type="arrow" w="med" len="med"/>
          </a:ln>
          <a:effectLst/>
        </p:spPr>
      </p:cxnSp>
      <p:cxnSp>
        <p:nvCxnSpPr>
          <p:cNvPr id="74" name="直接箭头连接符 73"/>
          <p:cNvCxnSpPr>
            <a:stCxn id="54" idx="2"/>
            <a:endCxn id="42" idx="0"/>
          </p:cNvCxnSpPr>
          <p:nvPr/>
        </p:nvCxnSpPr>
        <p:spPr>
          <a:xfrm>
            <a:off x="10081146" y="4521010"/>
            <a:ext cx="0" cy="469940"/>
          </a:xfrm>
          <a:prstGeom prst="straightConnector1">
            <a:avLst/>
          </a:prstGeom>
          <a:noFill/>
          <a:ln w="19050" cap="flat" cmpd="sng" algn="ctr">
            <a:solidFill>
              <a:schemeClr val="tx1"/>
            </a:solidFill>
            <a:prstDash val="solid"/>
            <a:miter lim="800000"/>
            <a:headEnd type="none" w="med" len="med"/>
            <a:tailEnd type="arrow" w="med" len="med"/>
          </a:ln>
          <a:effectLst/>
        </p:spPr>
      </p:cxnSp>
      <p:sp>
        <p:nvSpPr>
          <p:cNvPr id="75" name="Text Box 35"/>
          <p:cNvSpPr txBox="1">
            <a:spLocks noChangeArrowheads="1"/>
          </p:cNvSpPr>
          <p:nvPr/>
        </p:nvSpPr>
        <p:spPr bwMode="auto">
          <a:xfrm>
            <a:off x="10124870" y="4541689"/>
            <a:ext cx="455937" cy="390969"/>
          </a:xfrm>
          <a:prstGeom prst="rect">
            <a:avLst/>
          </a:prstGeom>
          <a:noFill/>
          <a:ln w="9525">
            <a:noFill/>
            <a:miter lim="800000"/>
          </a:ln>
        </p:spPr>
        <p:txBody>
          <a:bodyPr vert="horz" wrap="square" lIns="91440" tIns="45720" rIns="91440" bIns="45720" numCol="1" anchor="t" anchorCtr="0" compatLnSpc="1"/>
          <a:lstStyle>
            <a:defPPr>
              <a:defRPr lang="zh-CN"/>
            </a:defPPr>
            <a:lvl1pPr marR="0" lvl="0" indent="0" eaLnBrk="0" fontAlgn="base" hangingPunct="0">
              <a:lnSpc>
                <a:spcPct val="100000"/>
              </a:lnSpc>
              <a:spcBef>
                <a:spcPct val="0"/>
              </a:spcBef>
              <a:spcAft>
                <a:spcPct val="0"/>
              </a:spcAft>
              <a:buClrTx/>
              <a:buSzTx/>
              <a:buFontTx/>
              <a:buNone/>
              <a:defRPr kumimoji="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stStyle>
          <a:p>
            <a:r>
              <a:rPr lang="zh-CN" altLang="zh-CN" dirty="0"/>
              <a:t>是</a:t>
            </a:r>
            <a:endParaRPr lang="zh-CN" altLang="zh-CN" dirty="0"/>
          </a:p>
        </p:txBody>
      </p:sp>
      <p:sp>
        <p:nvSpPr>
          <p:cNvPr id="76" name="Text Box 8"/>
          <p:cNvSpPr txBox="1">
            <a:spLocks noChangeArrowheads="1"/>
          </p:cNvSpPr>
          <p:nvPr/>
        </p:nvSpPr>
        <p:spPr bwMode="auto">
          <a:xfrm>
            <a:off x="9744921" y="1486844"/>
            <a:ext cx="2182586" cy="1641917"/>
          </a:xfrm>
          <a:prstGeom prst="rect">
            <a:avLst/>
          </a:prstGeom>
          <a:solidFill>
            <a:schemeClr val="tx2">
              <a:lumMod val="25000"/>
            </a:schemeClr>
          </a:solidFill>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lstStyle>
            <a:defPPr>
              <a:defRPr lang="zh-CN"/>
            </a:defPPr>
            <a:lvl1pPr marR="0" lvl="0" indent="0" algn="ctr" eaLnBrk="0" fontAlgn="base" hangingPunct="0">
              <a:lnSpc>
                <a:spcPct val="100000"/>
              </a:lnSpc>
              <a:spcBef>
                <a:spcPct val="0"/>
              </a:spcBef>
              <a:spcAft>
                <a:spcPct val="0"/>
              </a:spcAft>
              <a:buClrTx/>
              <a:buSzTx/>
              <a:buFontTx/>
              <a:buNone/>
              <a:defRPr kumimoji="0" sz="16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ts val="2000"/>
              </a:lnSpc>
            </a:pPr>
            <a:r>
              <a:rPr lang="zh-CN" altLang="en-US" sz="1200" dirty="0">
                <a:solidFill>
                  <a:schemeClr val="bg1"/>
                </a:solidFill>
              </a:rPr>
              <a:t>企业注册并登录后，帐号与密码是火炬中心各项业务办理的统一凭证，一定要</a:t>
            </a:r>
            <a:r>
              <a:rPr lang="zh-CN" altLang="en-US" sz="1200" b="1" dirty="0">
                <a:solidFill>
                  <a:srgbClr val="FFFF00"/>
                </a:solidFill>
              </a:rPr>
              <a:t>牢记密码</a:t>
            </a:r>
            <a:r>
              <a:rPr lang="zh-CN" altLang="en-US" sz="1200" dirty="0">
                <a:solidFill>
                  <a:schemeClr val="bg1"/>
                </a:solidFill>
              </a:rPr>
              <a:t>，或在</a:t>
            </a:r>
            <a:r>
              <a:rPr lang="zh-CN" altLang="en-US" sz="1200" b="1" dirty="0">
                <a:solidFill>
                  <a:srgbClr val="FFFF00"/>
                </a:solidFill>
              </a:rPr>
              <a:t>单点登录平台</a:t>
            </a:r>
            <a:r>
              <a:rPr lang="zh-CN" altLang="en-US" sz="1200" dirty="0">
                <a:solidFill>
                  <a:schemeClr val="bg1"/>
                </a:solidFill>
              </a:rPr>
              <a:t>预留</a:t>
            </a:r>
            <a:r>
              <a:rPr lang="zh-CN" altLang="en-US" sz="1200" b="1" dirty="0">
                <a:solidFill>
                  <a:srgbClr val="FFFF00"/>
                </a:solidFill>
              </a:rPr>
              <a:t>手机号</a:t>
            </a:r>
            <a:r>
              <a:rPr lang="zh-CN" altLang="en-US" sz="1200" dirty="0">
                <a:solidFill>
                  <a:schemeClr val="bg1"/>
                </a:solidFill>
              </a:rPr>
              <a:t>，便于找回密码，以免耽误</a:t>
            </a:r>
            <a:r>
              <a:rPr lang="zh-CN" altLang="en-US" sz="1200" b="1" dirty="0">
                <a:solidFill>
                  <a:srgbClr val="FFFF00"/>
                </a:solidFill>
              </a:rPr>
              <a:t>每年</a:t>
            </a:r>
            <a:r>
              <a:rPr lang="zh-CN" altLang="en-US" sz="1200" dirty="0">
                <a:solidFill>
                  <a:schemeClr val="bg1"/>
                </a:solidFill>
              </a:rPr>
              <a:t>各项业务办理。</a:t>
            </a:r>
            <a:endParaRPr lang="zh-CN" altLang="en-US" sz="1200" dirty="0">
              <a:solidFill>
                <a:schemeClr val="bg1"/>
              </a:solidFill>
            </a:endParaRPr>
          </a:p>
        </p:txBody>
      </p:sp>
      <p:sp>
        <p:nvSpPr>
          <p:cNvPr id="77" name="矩形 76"/>
          <p:cNvSpPr/>
          <p:nvPr/>
        </p:nvSpPr>
        <p:spPr>
          <a:xfrm>
            <a:off x="10009137" y="1122626"/>
            <a:ext cx="1800493" cy="307777"/>
          </a:xfrm>
          <a:prstGeom prst="rect">
            <a:avLst/>
          </a:prstGeom>
        </p:spPr>
        <p:txBody>
          <a:bodyPr wrap="none">
            <a:spAutoFit/>
          </a:bodyPr>
          <a:lstStyle/>
          <a:p>
            <a:r>
              <a:rPr lang="zh-CN" altLang="en-US" sz="1400" dirty="0">
                <a:latin typeface="微软雅黑" panose="020B0503020204020204" charset="-122"/>
                <a:ea typeface="微软雅黑" panose="020B0503020204020204" charset="-122"/>
              </a:rPr>
              <a:t>重要！重要！重要！</a:t>
            </a:r>
            <a:endParaRPr lang="zh-CN" altLang="en-US" sz="1400" dirty="0"/>
          </a:p>
        </p:txBody>
      </p:sp>
      <p:sp>
        <p:nvSpPr>
          <p:cNvPr id="78" name="Text Box 3"/>
          <p:cNvSpPr txBox="1">
            <a:spLocks noChangeArrowheads="1"/>
          </p:cNvSpPr>
          <p:nvPr/>
        </p:nvSpPr>
        <p:spPr bwMode="auto">
          <a:xfrm>
            <a:off x="6602714" y="2079699"/>
            <a:ext cx="2546977" cy="39522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lstStyle>
            <a:defPPr>
              <a:defRPr lang="zh-CN"/>
            </a:defPPr>
            <a:lvl1pPr marR="0" lvl="0" indent="0" eaLnBrk="0" fontAlgn="base" hangingPunct="0">
              <a:lnSpc>
                <a:spcPct val="100000"/>
              </a:lnSpc>
              <a:spcBef>
                <a:spcPct val="0"/>
              </a:spcBef>
              <a:spcAft>
                <a:spcPct val="0"/>
              </a:spcAft>
              <a:buClrTx/>
              <a:buSzTx/>
              <a:buFontTx/>
              <a:buNone/>
              <a:defRPr kumimoji="0" sz="1400" b="0" i="0" u="none" strike="noStrike" cap="none" normalizeH="0" baseline="0">
                <a:ln>
                  <a:noFill/>
                </a:ln>
                <a:solidFill>
                  <a:srgbClr val="FFFFFF"/>
                </a:solidFill>
                <a:effectLst/>
                <a:latin typeface="微软雅黑" panose="020B0503020204020204" charset="-122"/>
                <a:ea typeface="微软雅黑" panose="020B0503020204020204" charset="-122"/>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t>统计系统孵化器</a:t>
            </a:r>
            <a:r>
              <a:rPr lang="zh-CN" altLang="en-US" dirty="0">
                <a:solidFill>
                  <a:srgbClr val="FFFF00"/>
                </a:solidFill>
              </a:rPr>
              <a:t>新</a:t>
            </a:r>
            <a:r>
              <a:rPr lang="zh-CN" altLang="en-US" dirty="0"/>
              <a:t>注册企业</a:t>
            </a:r>
            <a:endParaRPr lang="zh-CN" altLang="en-US" dirty="0">
              <a:solidFill>
                <a:srgbClr val="FFFF00"/>
              </a:solidFill>
            </a:endParaRPr>
          </a:p>
        </p:txBody>
      </p:sp>
      <p:cxnSp>
        <p:nvCxnSpPr>
          <p:cNvPr id="79" name="直接箭头连接符 78"/>
          <p:cNvCxnSpPr>
            <a:stCxn id="78" idx="2"/>
            <a:endCxn id="51" idx="0"/>
          </p:cNvCxnSpPr>
          <p:nvPr/>
        </p:nvCxnSpPr>
        <p:spPr>
          <a:xfrm>
            <a:off x="7876203" y="2474919"/>
            <a:ext cx="5406" cy="211776"/>
          </a:xfrm>
          <a:prstGeom prst="straightConnector1">
            <a:avLst/>
          </a:prstGeom>
          <a:noFill/>
          <a:ln w="19050" cap="flat" cmpd="sng" algn="ctr">
            <a:solidFill>
              <a:schemeClr val="tx1"/>
            </a:solidFill>
            <a:prstDash val="solid"/>
            <a:miter lim="800000"/>
            <a:headEnd type="none" w="med" len="med"/>
            <a:tailEnd type="arrow" w="med" len="med"/>
          </a:ln>
          <a:effectLst/>
        </p:spPr>
      </p:cxnSp>
      <p:sp>
        <p:nvSpPr>
          <p:cNvPr id="2" name="文本框 1"/>
          <p:cNvSpPr txBox="1"/>
          <p:nvPr>
            <p:custDataLst>
              <p:tags r:id="rId4"/>
            </p:custDataLst>
          </p:nvPr>
        </p:nvSpPr>
        <p:spPr>
          <a:xfrm>
            <a:off x="283845" y="0"/>
            <a:ext cx="11443335"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sz="2400" dirty="0">
                <a:solidFill>
                  <a:srgbClr val="FF0000"/>
                </a:solidFill>
                <a:latin typeface="微软雅黑" panose="020B0503020204020204" charset="-122"/>
                <a:ea typeface="微软雅黑" panose="020B0503020204020204" charset="-122"/>
                <a:sym typeface="+mn-ea"/>
              </a:rPr>
              <a:t>在孵（毕业）企业登录流程</a:t>
            </a:r>
            <a:endParaRPr lang="zh-CN" altLang="en-US" sz="2400" dirty="0">
              <a:solidFill>
                <a:srgbClr val="FF0000"/>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9052" y="908722"/>
            <a:ext cx="11557136" cy="5447380"/>
          </a:xfrm>
          <a:prstGeom prst="rect">
            <a:avLst/>
          </a:prstGeom>
        </p:spPr>
      </p:pic>
      <p:sp>
        <p:nvSpPr>
          <p:cNvPr id="13" name="对话气泡: 矩形 12"/>
          <p:cNvSpPr/>
          <p:nvPr/>
        </p:nvSpPr>
        <p:spPr>
          <a:xfrm>
            <a:off x="2639616" y="2276872"/>
            <a:ext cx="2880320" cy="864097"/>
          </a:xfrm>
          <a:prstGeom prst="wedgeRectCallout">
            <a:avLst>
              <a:gd name="adj1" fmla="val 64618"/>
              <a:gd name="adj2" fmla="val 33178"/>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企业管理员</a:t>
            </a:r>
            <a:r>
              <a:rPr lang="en-US" altLang="zh-CN" sz="1200" b="1" dirty="0">
                <a:solidFill>
                  <a:srgbClr val="FFFF00"/>
                </a:solidFill>
              </a:rPr>
              <a:t>18</a:t>
            </a:r>
            <a:r>
              <a:rPr lang="zh-CN" altLang="en-US" sz="1200" b="1" dirty="0">
                <a:solidFill>
                  <a:srgbClr val="FFFF00"/>
                </a:solidFill>
              </a:rPr>
              <a:t>位信用代码</a:t>
            </a:r>
            <a:r>
              <a:rPr lang="zh-CN" altLang="en-US" sz="1200" b="1" dirty="0">
                <a:solidFill>
                  <a:schemeClr val="bg1"/>
                </a:solidFill>
              </a:rPr>
              <a:t>登录</a:t>
            </a:r>
            <a:endParaRPr lang="en-US" altLang="zh-CN" sz="1200" b="1" dirty="0">
              <a:solidFill>
                <a:schemeClr val="bg1"/>
              </a:solidFill>
            </a:endParaRPr>
          </a:p>
          <a:p>
            <a:pPr>
              <a:lnSpc>
                <a:spcPts val="1800"/>
              </a:lnSpc>
            </a:pPr>
            <a:r>
              <a:rPr lang="en-US" altLang="zh-CN" sz="1200" b="1" dirty="0">
                <a:solidFill>
                  <a:schemeClr val="bg1"/>
                </a:solidFill>
              </a:rPr>
              <a:t>https://tj.chinatorch.org.cn/</a:t>
            </a:r>
            <a:r>
              <a:rPr lang="zh-CN" altLang="en-US" sz="1200" b="1" dirty="0">
                <a:solidFill>
                  <a:schemeClr val="bg1"/>
                </a:solidFill>
              </a:rPr>
              <a:t>，</a:t>
            </a:r>
            <a:endParaRPr lang="en-US" altLang="zh-CN" sz="1200" b="1" dirty="0">
              <a:solidFill>
                <a:schemeClr val="bg1"/>
              </a:solidFill>
            </a:endParaRPr>
          </a:p>
          <a:p>
            <a:pPr>
              <a:lnSpc>
                <a:spcPts val="1800"/>
              </a:lnSpc>
            </a:pPr>
            <a:r>
              <a:rPr lang="zh-CN" altLang="en-US" sz="1200" b="1" dirty="0">
                <a:solidFill>
                  <a:schemeClr val="bg1"/>
                </a:solidFill>
              </a:rPr>
              <a:t>推荐</a:t>
            </a:r>
            <a:r>
              <a:rPr lang="en-US" altLang="zh-CN" sz="1200" b="1" dirty="0">
                <a:solidFill>
                  <a:srgbClr val="FFFF00"/>
                </a:solidFill>
              </a:rPr>
              <a:t>360</a:t>
            </a:r>
            <a:r>
              <a:rPr lang="zh-CN" altLang="en-US" sz="1200" b="1" dirty="0">
                <a:solidFill>
                  <a:srgbClr val="FFFF00"/>
                </a:solidFill>
              </a:rPr>
              <a:t>安全浏览器</a:t>
            </a:r>
            <a:r>
              <a:rPr lang="zh-CN" altLang="en-US" sz="1200" b="1" dirty="0">
                <a:solidFill>
                  <a:schemeClr val="bg1"/>
                </a:solidFill>
              </a:rPr>
              <a:t>或</a:t>
            </a:r>
            <a:r>
              <a:rPr lang="en-US" altLang="zh-CN" sz="1200" b="1" dirty="0">
                <a:solidFill>
                  <a:schemeClr val="bg1"/>
                </a:solidFill>
              </a:rPr>
              <a:t>IE9</a:t>
            </a:r>
            <a:r>
              <a:rPr lang="zh-CN" altLang="en-US" sz="1200" b="1" dirty="0">
                <a:solidFill>
                  <a:schemeClr val="bg1"/>
                </a:solidFill>
              </a:rPr>
              <a:t>以上浏览器</a:t>
            </a:r>
            <a:endParaRPr lang="zh-CN" altLang="en-US" sz="1200" b="1" dirty="0">
              <a:solidFill>
                <a:schemeClr val="bg1"/>
              </a:solidFill>
            </a:endParaRPr>
          </a:p>
        </p:txBody>
      </p:sp>
      <p:sp>
        <p:nvSpPr>
          <p:cNvPr id="14" name="对话气泡: 矩形 13"/>
          <p:cNvSpPr/>
          <p:nvPr/>
        </p:nvSpPr>
        <p:spPr>
          <a:xfrm>
            <a:off x="9336360" y="5301208"/>
            <a:ext cx="2088232" cy="432048"/>
          </a:xfrm>
          <a:prstGeom prst="wedgeRectCallout">
            <a:avLst>
              <a:gd name="adj1" fmla="val -64443"/>
              <a:gd name="adj2" fmla="val -5234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lnSpc>
                <a:spcPts val="1800"/>
              </a:lnSpc>
            </a:pPr>
            <a:r>
              <a:rPr lang="zh-CN" altLang="en-US" sz="1200" b="1" dirty="0">
                <a:solidFill>
                  <a:schemeClr val="bg1"/>
                </a:solidFill>
              </a:rPr>
              <a:t>注册、找回密码、帐号申诉</a:t>
            </a:r>
            <a:endParaRPr lang="zh-CN" altLang="en-US" sz="1200" b="1" dirty="0">
              <a:solidFill>
                <a:schemeClr val="bg1"/>
              </a:solidFill>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052" y="908723"/>
            <a:ext cx="11557136" cy="5447380"/>
          </a:xfrm>
          <a:prstGeom prst="rect">
            <a:avLst/>
          </a:prstGeom>
        </p:spPr>
      </p:pic>
      <p:sp>
        <p:nvSpPr>
          <p:cNvPr id="13" name="对话气泡: 矩形 12"/>
          <p:cNvSpPr/>
          <p:nvPr/>
        </p:nvSpPr>
        <p:spPr>
          <a:xfrm>
            <a:off x="3287688" y="2636912"/>
            <a:ext cx="2448272" cy="432049"/>
          </a:xfrm>
          <a:prstGeom prst="wedgeRectCallout">
            <a:avLst>
              <a:gd name="adj1" fmla="val 64618"/>
              <a:gd name="adj2" fmla="val 6394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企业统计</a:t>
            </a:r>
            <a:r>
              <a:rPr lang="zh-CN" altLang="en-US" sz="1200" b="1" dirty="0">
                <a:solidFill>
                  <a:srgbClr val="FFFF00"/>
                </a:solidFill>
              </a:rPr>
              <a:t>填报员手机帐号</a:t>
            </a:r>
            <a:r>
              <a:rPr lang="zh-CN" altLang="en-US" sz="1200" b="1" dirty="0">
                <a:solidFill>
                  <a:schemeClr val="bg1"/>
                </a:solidFill>
              </a:rPr>
              <a:t>登录</a:t>
            </a:r>
            <a:endParaRPr lang="zh-CN" altLang="en-US" sz="1200" b="1" dirty="0">
              <a:solidFill>
                <a:schemeClr val="bg1"/>
              </a:solidFill>
            </a:endParaRPr>
          </a:p>
        </p:txBody>
      </p:sp>
      <p:sp>
        <p:nvSpPr>
          <p:cNvPr id="14" name="对话气泡: 矩形 13"/>
          <p:cNvSpPr/>
          <p:nvPr/>
        </p:nvSpPr>
        <p:spPr>
          <a:xfrm>
            <a:off x="9192344" y="5157192"/>
            <a:ext cx="1512168" cy="432048"/>
          </a:xfrm>
          <a:prstGeom prst="wedgeRectCallout">
            <a:avLst>
              <a:gd name="adj1" fmla="val -121239"/>
              <a:gd name="adj2" fmla="val -41266"/>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lnSpc>
                <a:spcPts val="1800"/>
              </a:lnSpc>
            </a:pPr>
            <a:r>
              <a:rPr lang="zh-CN" altLang="en-US" sz="1200" b="1" dirty="0">
                <a:solidFill>
                  <a:schemeClr val="bg1"/>
                </a:solidFill>
              </a:rPr>
              <a:t>手机帐号找回密码</a:t>
            </a:r>
            <a:endParaRPr lang="zh-CN" altLang="en-US" sz="1200" b="1" dirty="0">
              <a:solidFill>
                <a:schemeClr val="bg1"/>
              </a:solidFill>
            </a:endParaRPr>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051" y="908724"/>
            <a:ext cx="11547589" cy="5442880"/>
          </a:xfrm>
          <a:prstGeom prst="rect">
            <a:avLst/>
          </a:prstGeom>
        </p:spPr>
      </p:pic>
      <p:sp>
        <p:nvSpPr>
          <p:cNvPr id="13" name="对话气泡: 矩形 12"/>
          <p:cNvSpPr/>
          <p:nvPr/>
        </p:nvSpPr>
        <p:spPr>
          <a:xfrm>
            <a:off x="1919536" y="3475609"/>
            <a:ext cx="1728192" cy="889496"/>
          </a:xfrm>
          <a:prstGeom prst="wedgeRectCallout">
            <a:avLst>
              <a:gd name="adj1" fmla="val -67914"/>
              <a:gd name="adj2" fmla="val -9140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企业信用代码帐号和企业填报员手机帐号只能在这里修改密码。</a:t>
            </a:r>
            <a:endParaRPr lang="zh-CN" altLang="en-US" sz="1200" b="1" dirty="0">
              <a:solidFill>
                <a:schemeClr val="bg1"/>
              </a:solidFill>
            </a:endParaRPr>
          </a:p>
        </p:txBody>
      </p:sp>
      <p:sp>
        <p:nvSpPr>
          <p:cNvPr id="14" name="对话气泡: 矩形 13"/>
          <p:cNvSpPr/>
          <p:nvPr/>
        </p:nvSpPr>
        <p:spPr>
          <a:xfrm>
            <a:off x="9048328" y="3501008"/>
            <a:ext cx="1440160" cy="432048"/>
          </a:xfrm>
          <a:prstGeom prst="wedgeRectCallout">
            <a:avLst>
              <a:gd name="adj1" fmla="val 48932"/>
              <a:gd name="adj2" fmla="val -12740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lnSpc>
                <a:spcPts val="1800"/>
              </a:lnSpc>
            </a:pPr>
            <a:r>
              <a:rPr lang="zh-CN" altLang="en-US" sz="1200" b="1" dirty="0">
                <a:solidFill>
                  <a:schemeClr val="bg1"/>
                </a:solidFill>
              </a:rPr>
              <a:t>进入统计系统</a:t>
            </a:r>
            <a:endParaRPr lang="zh-CN" altLang="en-US" sz="1200" b="1" dirty="0">
              <a:solidFill>
                <a:schemeClr val="bg1"/>
              </a:solidFill>
            </a:endParaRPr>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309052" y="909100"/>
            <a:ext cx="11569415" cy="5453471"/>
          </a:xfrm>
          <a:prstGeom prst="rect">
            <a:avLst/>
          </a:prstGeom>
        </p:spPr>
      </p:pic>
      <p:sp>
        <p:nvSpPr>
          <p:cNvPr id="9" name="对话气泡: 矩形 8"/>
          <p:cNvSpPr/>
          <p:nvPr/>
        </p:nvSpPr>
        <p:spPr>
          <a:xfrm>
            <a:off x="2351584" y="4293096"/>
            <a:ext cx="2376264" cy="889496"/>
          </a:xfrm>
          <a:prstGeom prst="wedgeRectCallout">
            <a:avLst>
              <a:gd name="adj1" fmla="val -67914"/>
              <a:gd name="adj2" fmla="val -91400"/>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若企业也是</a:t>
            </a:r>
            <a:r>
              <a:rPr lang="zh-CN" altLang="en-US" sz="1200" b="1" dirty="0">
                <a:solidFill>
                  <a:srgbClr val="FFFF00"/>
                </a:solidFill>
              </a:rPr>
              <a:t>国家高新技术企业</a:t>
            </a:r>
            <a:r>
              <a:rPr lang="zh-CN" altLang="en-US" sz="1200" b="1" dirty="0">
                <a:solidFill>
                  <a:schemeClr val="bg1"/>
                </a:solidFill>
              </a:rPr>
              <a:t>或</a:t>
            </a:r>
            <a:r>
              <a:rPr lang="zh-CN" altLang="en-US" sz="1200" b="1" dirty="0">
                <a:solidFill>
                  <a:srgbClr val="FFFF00"/>
                </a:solidFill>
              </a:rPr>
              <a:t>国家高新区的企业</a:t>
            </a:r>
            <a:r>
              <a:rPr lang="zh-CN" altLang="en-US" sz="1200" b="1" dirty="0">
                <a:solidFill>
                  <a:schemeClr val="bg1"/>
                </a:solidFill>
              </a:rPr>
              <a:t>，将会出现企业年报的数据上报功能菜单。</a:t>
            </a:r>
            <a:endParaRPr lang="zh-CN" altLang="en-US" sz="1200" b="1" dirty="0">
              <a:solidFill>
                <a:schemeClr val="bg1"/>
              </a:solidFill>
            </a:endParaRPr>
          </a:p>
        </p:txBody>
      </p:sp>
      <p:sp>
        <p:nvSpPr>
          <p:cNvPr id="10" name="对话气泡: 矩形 9"/>
          <p:cNvSpPr/>
          <p:nvPr/>
        </p:nvSpPr>
        <p:spPr>
          <a:xfrm>
            <a:off x="8760296" y="4026520"/>
            <a:ext cx="2808312" cy="1152128"/>
          </a:xfrm>
          <a:prstGeom prst="wedgeRectCallout">
            <a:avLst>
              <a:gd name="adj1" fmla="val 12097"/>
              <a:gd name="adj2" fmla="val -96723"/>
            </a:avLst>
          </a:prstGeom>
          <a:solidFill>
            <a:schemeClr val="accent6">
              <a:lumMod val="75000"/>
            </a:schemeClr>
          </a:solidFill>
          <a:ln>
            <a:solidFill>
              <a:srgbClr val="FF0000"/>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p>
            <a:pPr>
              <a:lnSpc>
                <a:spcPts val="1800"/>
              </a:lnSpc>
            </a:pPr>
            <a:r>
              <a:rPr lang="zh-CN" altLang="en-US" sz="1200" b="1" dirty="0">
                <a:solidFill>
                  <a:schemeClr val="bg1"/>
                </a:solidFill>
              </a:rPr>
              <a:t>在孵（毕业）企业完成</a:t>
            </a:r>
            <a:r>
              <a:rPr lang="zh-CN" altLang="en-US" sz="1200" b="1" dirty="0">
                <a:solidFill>
                  <a:srgbClr val="FFFF00"/>
                </a:solidFill>
              </a:rPr>
              <a:t>数据填报</a:t>
            </a:r>
            <a:r>
              <a:rPr lang="zh-CN" altLang="en-US" sz="1200" b="1" dirty="0">
                <a:solidFill>
                  <a:schemeClr val="bg1"/>
                </a:solidFill>
              </a:rPr>
              <a:t>、并通过</a:t>
            </a:r>
            <a:r>
              <a:rPr lang="zh-CN" altLang="en-US" sz="1200" b="1" dirty="0">
                <a:solidFill>
                  <a:srgbClr val="FFFF00"/>
                </a:solidFill>
              </a:rPr>
              <a:t>平衡关系检查</a:t>
            </a:r>
            <a:r>
              <a:rPr lang="zh-CN" altLang="en-US" sz="1200" b="1" dirty="0">
                <a:solidFill>
                  <a:schemeClr val="bg1"/>
                </a:solidFill>
              </a:rPr>
              <a:t>后、可以将</a:t>
            </a:r>
            <a:r>
              <a:rPr lang="zh-CN" altLang="en-US" sz="1200" b="1" dirty="0">
                <a:solidFill>
                  <a:srgbClr val="FFFF00"/>
                </a:solidFill>
              </a:rPr>
              <a:t>数据提交</a:t>
            </a:r>
            <a:r>
              <a:rPr lang="zh-CN" altLang="en-US" sz="1200" b="1" dirty="0">
                <a:solidFill>
                  <a:schemeClr val="bg1"/>
                </a:solidFill>
              </a:rPr>
              <a:t>给所在孵化器，由其进行审核（提交后企业不能修改数据 ，需要孵化器打回）。</a:t>
            </a:r>
            <a:endParaRPr lang="zh-CN" altLang="en-US" sz="1200" b="1" dirty="0">
              <a:solidFill>
                <a:schemeClr val="bg1"/>
              </a:solidFill>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1" name="组合 10"/>
          <p:cNvGrpSpPr/>
          <p:nvPr userDrawn="1">
            <p:custDataLst>
              <p:tags r:id="rId1"/>
            </p:custDataLst>
          </p:nvPr>
        </p:nvGrpSpPr>
        <p:grpSpPr>
          <a:xfrm flipH="1">
            <a:off x="11522119" y="5919938"/>
            <a:ext cx="613410" cy="859790"/>
            <a:chOff x="452" y="4729"/>
            <a:chExt cx="966" cy="1354"/>
          </a:xfrm>
        </p:grpSpPr>
        <p:sp>
          <p:nvSpPr>
            <p:cNvPr id="12" name="矩形 11"/>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669882" y="734703"/>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50000"/>
              </a:lnSpc>
              <a:buClrTx/>
              <a:buSzTx/>
              <a:buFont typeface="Wingdings" panose="05000000000000000000" charset="0"/>
              <a:buNone/>
            </a:pPr>
            <a:r>
              <a:rPr sz="2000" b="1">
                <a:solidFill>
                  <a:srgbClr val="FF0000"/>
                </a:solidFill>
                <a:latin typeface="+mn-ea"/>
                <a:ea typeface="+mn-ea"/>
                <a:cs typeface="+mn-ea"/>
                <a:sym typeface="+mn-ea"/>
              </a:rPr>
              <a:t>各级孵化载体认定的前置条件</a:t>
            </a:r>
            <a:endParaRPr sz="2000" b="1">
              <a:solidFill>
                <a:srgbClr val="FF0000"/>
              </a:solidFill>
              <a:latin typeface="+mn-ea"/>
              <a:ea typeface="+mn-ea"/>
              <a:cs typeface="+mn-ea"/>
              <a:sym typeface="+mn-ea"/>
            </a:endParaRPr>
          </a:p>
          <a:p>
            <a:pPr lvl="0" algn="l">
              <a:lnSpc>
                <a:spcPct val="150000"/>
              </a:lnSpc>
              <a:buClrTx/>
              <a:buSzTx/>
              <a:buFont typeface="Wingdings" panose="05000000000000000000" charset="0"/>
              <a:buChar char="ü"/>
            </a:pPr>
            <a:r>
              <a:rPr lang="en-US" altLang="zh-CN" sz="2000">
                <a:solidFill>
                  <a:schemeClr val="dk1">
                    <a:lumMod val="85000"/>
                    <a:lumOff val="15000"/>
                  </a:schemeClr>
                </a:solidFill>
                <a:latin typeface="+mn-ea"/>
                <a:ea typeface="+mn-ea"/>
                <a:cs typeface="+mn-ea"/>
                <a:sym typeface="+mn-ea"/>
              </a:rPr>
              <a:t> </a:t>
            </a:r>
            <a:r>
              <a:rPr sz="2000">
                <a:solidFill>
                  <a:schemeClr val="dk1">
                    <a:lumMod val="85000"/>
                    <a:lumOff val="15000"/>
                  </a:schemeClr>
                </a:solidFill>
                <a:latin typeface="+mn-ea"/>
                <a:ea typeface="+mn-ea"/>
                <a:cs typeface="+mn-ea"/>
                <a:sym typeface="+mn-ea"/>
              </a:rPr>
              <a:t>火炬统计调查制度涉及的各相关统计均已纳入国家级认定资质的考核内容</a:t>
            </a:r>
            <a:endParaRPr sz="2000">
              <a:solidFill>
                <a:schemeClr val="dk1">
                  <a:lumMod val="85000"/>
                  <a:lumOff val="15000"/>
                </a:schemeClr>
              </a:solidFill>
              <a:latin typeface="+mn-ea"/>
              <a:ea typeface="+mn-ea"/>
              <a:cs typeface="+mn-ea"/>
              <a:sym typeface="+mn-ea"/>
            </a:endParaRPr>
          </a:p>
          <a:p>
            <a:pPr lvl="0" algn="l">
              <a:lnSpc>
                <a:spcPct val="150000"/>
              </a:lnSpc>
              <a:buClrTx/>
              <a:buSzTx/>
              <a:buFont typeface="Wingdings" panose="05000000000000000000" charset="0"/>
              <a:buChar char="ü"/>
            </a:pPr>
            <a:r>
              <a:rPr lang="en-US" altLang="zh-CN" sz="2000">
                <a:solidFill>
                  <a:schemeClr val="dk1">
                    <a:lumMod val="85000"/>
                    <a:lumOff val="15000"/>
                  </a:schemeClr>
                </a:solidFill>
                <a:latin typeface="+mn-ea"/>
                <a:ea typeface="+mn-ea"/>
                <a:cs typeface="+mn-ea"/>
                <a:sym typeface="+mn-ea"/>
              </a:rPr>
              <a:t> </a:t>
            </a:r>
            <a:r>
              <a:rPr sz="2000">
                <a:solidFill>
                  <a:schemeClr val="dk1">
                    <a:lumMod val="85000"/>
                    <a:lumOff val="15000"/>
                  </a:schemeClr>
                </a:solidFill>
                <a:latin typeface="+mn-ea"/>
                <a:ea typeface="+mn-ea"/>
                <a:cs typeface="+mn-ea"/>
                <a:sym typeface="+mn-ea"/>
              </a:rPr>
              <a:t>申报省级科技企业孵化器认定应满足“在科技部火炬统计系统报送过上一年度真实完</a:t>
            </a:r>
            <a:r>
              <a:rPr lang="en-US" altLang="zh-CN" sz="2000">
                <a:solidFill>
                  <a:schemeClr val="dk1">
                    <a:lumMod val="85000"/>
                    <a:lumOff val="15000"/>
                  </a:schemeClr>
                </a:solidFill>
                <a:latin typeface="+mn-ea"/>
                <a:ea typeface="+mn-ea"/>
                <a:cs typeface="+mn-ea"/>
                <a:sym typeface="+mn-ea"/>
              </a:rPr>
              <a:t>   </a:t>
            </a:r>
            <a:r>
              <a:rPr sz="2000">
                <a:solidFill>
                  <a:schemeClr val="dk1">
                    <a:lumMod val="85000"/>
                    <a:lumOff val="15000"/>
                  </a:schemeClr>
                </a:solidFill>
                <a:latin typeface="+mn-ea"/>
                <a:ea typeface="+mn-ea"/>
                <a:cs typeface="+mn-ea"/>
                <a:sym typeface="+mn-ea"/>
              </a:rPr>
              <a:t>整的科技企业孵化器统计数据”</a:t>
            </a:r>
            <a:endParaRPr sz="2000">
              <a:solidFill>
                <a:schemeClr val="dk1">
                  <a:lumMod val="85000"/>
                  <a:lumOff val="15000"/>
                </a:schemeClr>
              </a:solidFill>
              <a:latin typeface="+mn-ea"/>
              <a:ea typeface="+mn-ea"/>
              <a:cs typeface="+mn-ea"/>
              <a:sym typeface="+mn-ea"/>
            </a:endParaRPr>
          </a:p>
          <a:p>
            <a:pPr marL="0" lvl="0" algn="l">
              <a:lnSpc>
                <a:spcPct val="150000"/>
              </a:lnSpc>
              <a:buClrTx/>
              <a:buSzTx/>
              <a:buFont typeface="Wingdings" panose="05000000000000000000" charset="0"/>
              <a:buNone/>
            </a:pPr>
            <a:r>
              <a:rPr sz="2000" b="1">
                <a:solidFill>
                  <a:srgbClr val="FF0000"/>
                </a:solidFill>
                <a:latin typeface="+mn-ea"/>
                <a:ea typeface="+mn-ea"/>
                <a:cs typeface="+mn-ea"/>
                <a:sym typeface="+mn-ea"/>
              </a:rPr>
              <a:t>各级孵化载体考核的必要内容</a:t>
            </a:r>
            <a:endParaRPr sz="2000" b="1">
              <a:solidFill>
                <a:srgbClr val="FF0000"/>
              </a:solidFill>
              <a:latin typeface="+mn-ea"/>
              <a:ea typeface="+mn-ea"/>
              <a:cs typeface="+mn-ea"/>
              <a:sym typeface="+mn-ea"/>
            </a:endParaRPr>
          </a:p>
          <a:p>
            <a:pPr lvl="0" algn="l">
              <a:lnSpc>
                <a:spcPct val="150000"/>
              </a:lnSpc>
              <a:buClrTx/>
              <a:buSzTx/>
              <a:buFont typeface="Wingdings" panose="05000000000000000000" charset="0"/>
              <a:buChar char="ü"/>
            </a:pPr>
            <a:r>
              <a:rPr lang="en-US" altLang="zh-CN" sz="2000">
                <a:solidFill>
                  <a:schemeClr val="dk1">
                    <a:lumMod val="85000"/>
                    <a:lumOff val="15000"/>
                  </a:schemeClr>
                </a:solidFill>
                <a:latin typeface="+mn-ea"/>
                <a:ea typeface="+mn-ea"/>
                <a:cs typeface="+mn-ea"/>
                <a:sym typeface="+mn-ea"/>
              </a:rPr>
              <a:t> </a:t>
            </a:r>
            <a:r>
              <a:rPr sz="2000">
                <a:solidFill>
                  <a:schemeClr val="dk1">
                    <a:lumMod val="85000"/>
                    <a:lumOff val="15000"/>
                  </a:schemeClr>
                </a:solidFill>
                <a:latin typeface="+mn-ea"/>
                <a:ea typeface="+mn-ea"/>
                <a:cs typeface="+mn-ea"/>
                <a:sym typeface="+mn-ea"/>
              </a:rPr>
              <a:t>连续两次火炬统计评价结果不合格的国家级孵化器，取消其国家级资格</a:t>
            </a:r>
            <a:endParaRPr sz="2000">
              <a:solidFill>
                <a:schemeClr val="dk1">
                  <a:lumMod val="85000"/>
                  <a:lumOff val="15000"/>
                </a:schemeClr>
              </a:solidFill>
              <a:latin typeface="+mn-ea"/>
              <a:ea typeface="+mn-ea"/>
              <a:cs typeface="+mn-ea"/>
              <a:sym typeface="+mn-ea"/>
            </a:endParaRPr>
          </a:p>
          <a:p>
            <a:pPr lvl="0" algn="l">
              <a:lnSpc>
                <a:spcPct val="150000"/>
              </a:lnSpc>
              <a:buClrTx/>
              <a:buSzTx/>
              <a:buFont typeface="Wingdings" panose="05000000000000000000" charset="0"/>
              <a:buChar char="ü"/>
            </a:pPr>
            <a:r>
              <a:rPr lang="en-US" altLang="zh-CN" sz="2000">
                <a:solidFill>
                  <a:schemeClr val="dk1">
                    <a:lumMod val="85000"/>
                    <a:lumOff val="15000"/>
                  </a:schemeClr>
                </a:solidFill>
                <a:latin typeface="+mn-ea"/>
                <a:ea typeface="+mn-ea"/>
                <a:cs typeface="+mn-ea"/>
                <a:sym typeface="+mn-ea"/>
              </a:rPr>
              <a:t> </a:t>
            </a:r>
            <a:r>
              <a:rPr sz="2000">
                <a:solidFill>
                  <a:schemeClr val="dk1">
                    <a:lumMod val="85000"/>
                    <a:lumOff val="15000"/>
                  </a:schemeClr>
                </a:solidFill>
                <a:latin typeface="+mn-ea"/>
                <a:ea typeface="+mn-ea"/>
                <a:cs typeface="+mn-ea"/>
                <a:sym typeface="+mn-ea"/>
              </a:rPr>
              <a:t>连续两次未上报统计数据的众创空间取消国家备案资格</a:t>
            </a:r>
            <a:endParaRPr sz="2000">
              <a:solidFill>
                <a:schemeClr val="dk1">
                  <a:lumMod val="85000"/>
                  <a:lumOff val="15000"/>
                </a:schemeClr>
              </a:solidFill>
              <a:latin typeface="+mn-ea"/>
              <a:ea typeface="+mn-ea"/>
              <a:cs typeface="+mn-ea"/>
              <a:sym typeface="+mn-ea"/>
            </a:endParaRPr>
          </a:p>
          <a:p>
            <a:pPr lvl="0" algn="l">
              <a:lnSpc>
                <a:spcPct val="150000"/>
              </a:lnSpc>
              <a:buClrTx/>
              <a:buSzTx/>
              <a:buFont typeface="Wingdings" panose="05000000000000000000" charset="0"/>
              <a:buChar char="ü"/>
            </a:pPr>
            <a:r>
              <a:rPr lang="en-US" altLang="zh-CN" sz="2000">
                <a:solidFill>
                  <a:schemeClr val="dk1">
                    <a:lumMod val="85000"/>
                    <a:lumOff val="15000"/>
                  </a:schemeClr>
                </a:solidFill>
                <a:latin typeface="+mn-ea"/>
                <a:ea typeface="+mn-ea"/>
                <a:cs typeface="+mn-ea"/>
                <a:sym typeface="+mn-ea"/>
              </a:rPr>
              <a:t> </a:t>
            </a:r>
            <a:r>
              <a:rPr sz="2000">
                <a:solidFill>
                  <a:schemeClr val="dk1">
                    <a:lumMod val="85000"/>
                    <a:lumOff val="15000"/>
                  </a:schemeClr>
                </a:solidFill>
                <a:latin typeface="+mn-ea"/>
                <a:ea typeface="+mn-ea"/>
                <a:cs typeface="+mn-ea"/>
                <a:sym typeface="+mn-ea"/>
              </a:rPr>
              <a:t>市级及以上孵化器和众创空间所填报的火炬统计年报数据是绩效评价的重要内容</a:t>
            </a:r>
            <a:endParaRPr sz="2000">
              <a:solidFill>
                <a:schemeClr val="dk1">
                  <a:lumMod val="85000"/>
                  <a:lumOff val="15000"/>
                </a:schemeClr>
              </a:solidFill>
              <a:latin typeface="+mn-ea"/>
              <a:ea typeface="+mn-ea"/>
              <a:cs typeface="+mn-ea"/>
              <a:sym typeface="+mn-ea"/>
            </a:endParaRPr>
          </a:p>
          <a:p>
            <a:pPr marL="0" lvl="0" algn="l">
              <a:lnSpc>
                <a:spcPct val="150000"/>
              </a:lnSpc>
              <a:buClrTx/>
              <a:buSzTx/>
              <a:buFont typeface="Wingdings" panose="05000000000000000000" charset="0"/>
              <a:buNone/>
            </a:pPr>
            <a:r>
              <a:rPr sz="2000" b="1">
                <a:solidFill>
                  <a:srgbClr val="FF0000"/>
                </a:solidFill>
                <a:latin typeface="+mn-ea"/>
                <a:ea typeface="+mn-ea"/>
                <a:cs typeface="+mn-ea"/>
                <a:sym typeface="+mn-ea"/>
              </a:rPr>
              <a:t>区域众创孵化载体建设情况的考核依据</a:t>
            </a:r>
            <a:endParaRPr sz="2000" b="1">
              <a:solidFill>
                <a:srgbClr val="FF0000"/>
              </a:solidFill>
              <a:latin typeface="+mn-ea"/>
              <a:ea typeface="+mn-ea"/>
              <a:cs typeface="+mn-ea"/>
              <a:sym typeface="+mn-ea"/>
            </a:endParaRPr>
          </a:p>
          <a:p>
            <a:pPr marL="0" lvl="0" indent="0" algn="l">
              <a:lnSpc>
                <a:spcPct val="200000"/>
              </a:lnSpc>
              <a:buClrTx/>
              <a:buSzTx/>
              <a:buFont typeface="Wingdings" panose="05000000000000000000" charset="0"/>
              <a:buNone/>
            </a:pPr>
            <a:endParaRPr sz="2000" b="1">
              <a:solidFill>
                <a:srgbClr val="FF0000"/>
              </a:solidFill>
              <a:latin typeface="+mn-ea"/>
              <a:ea typeface="+mn-ea"/>
              <a:cs typeface="+mn-ea"/>
              <a:sym typeface="+mn-ea"/>
            </a:endParaRPr>
          </a:p>
        </p:txBody>
      </p:sp>
    </p:spTree>
    <p:custDataLst>
      <p:tags r:id="rId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9052" y="909100"/>
            <a:ext cx="11569415" cy="5453471"/>
          </a:xfrm>
          <a:prstGeom prst="rect">
            <a:avLst/>
          </a:prstGeom>
        </p:spPr>
      </p:pic>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32"/>
          <p:cNvSpPr>
            <a:spLocks noGrp="1"/>
          </p:cNvSpPr>
          <p:nvPr>
            <p:ph type="title"/>
            <p:custDataLst>
              <p:tags r:id="rId1"/>
            </p:custDataLst>
          </p:nvPr>
        </p:nvSpPr>
        <p:spPr/>
        <p:txBody>
          <a:bodyPr/>
          <a:p>
            <a:r>
              <a:rPr lang="zh-CN" altLang="en-US" sz="4800">
                <a:solidFill>
                  <a:schemeClr val="lt1"/>
                </a:solidFill>
              </a:rPr>
              <a:t>介绍完毕，谢谢！</a:t>
            </a:r>
            <a:endParaRPr lang="zh-CN" altLang="en-US" sz="4800">
              <a:solidFill>
                <a:schemeClr val="lt1"/>
              </a:solidFill>
            </a:endParaRPr>
          </a:p>
        </p:txBody>
      </p:sp>
      <p:sp>
        <p:nvSpPr>
          <p:cNvPr id="34" name="文本占位符 33"/>
          <p:cNvSpPr>
            <a:spLocks noGrp="1"/>
          </p:cNvSpPr>
          <p:nvPr>
            <p:ph type="body" sz="quarter" idx="13"/>
            <p:custDataLst>
              <p:tags r:id="rId2"/>
            </p:custDataLst>
          </p:nvPr>
        </p:nvSpPr>
        <p:spPr/>
        <p:txBody>
          <a:bodyPr>
            <a:normAutofit lnSpcReduction="20000"/>
          </a:bodyPr>
          <a:p>
            <a:r>
              <a:rPr lang="zh-CN" altLang="en-US">
                <a:solidFill>
                  <a:schemeClr val="lt1"/>
                </a:solidFill>
              </a:rPr>
              <a:t>武汉市企业科技创新服务中心</a:t>
            </a:r>
            <a:endParaRPr lang="zh-CN" altLang="en-US">
              <a:solidFill>
                <a:schemeClr val="lt1"/>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custDataLst>
              <p:tags r:id="rId1"/>
            </p:custDataLst>
          </p:nvPr>
        </p:nvSpPr>
        <p:spPr/>
        <p:txBody>
          <a:bodyPr/>
          <a:p>
            <a:r>
              <a:rPr lang="zh-CN" altLang="en-US" dirty="0">
                <a:solidFill>
                  <a:schemeClr val="lt1"/>
                </a:solidFill>
              </a:rPr>
              <a:t>统计调查地址与时间</a:t>
            </a:r>
            <a:endParaRPr lang="zh-CN" altLang="en-US" dirty="0">
              <a:solidFill>
                <a:schemeClr val="lt1"/>
              </a:solidFill>
            </a:endParaRPr>
          </a:p>
        </p:txBody>
      </p:sp>
      <p:sp>
        <p:nvSpPr>
          <p:cNvPr id="36" name="文本框 35"/>
          <p:cNvSpPr txBox="1"/>
          <p:nvPr>
            <p:custDataLst>
              <p:tags r:id="rId2"/>
            </p:custDataLst>
          </p:nvPr>
        </p:nvSpPr>
        <p:spPr>
          <a:xfrm>
            <a:off x="2476273" y="1340419"/>
            <a:ext cx="2670628" cy="923330"/>
          </a:xfrm>
          <a:prstGeom prst="rect">
            <a:avLst/>
          </a:prstGeom>
          <a:noFill/>
        </p:spPr>
        <p:txBody>
          <a:bodyPr wrap="square" rtlCol="0">
            <a:normAutofit/>
          </a:bodyPr>
          <a:p>
            <a:r>
              <a:rPr lang="en-US" altLang="zh-CN" sz="5400" dirty="0">
                <a:solidFill>
                  <a:schemeClr val="lt1"/>
                </a:solidFill>
                <a:uFillTx/>
                <a:latin typeface="Arial" panose="020B0604020202020204" pitchFamily="34" charset="0"/>
                <a:ea typeface="微软雅黑" panose="020B0503020204020204" charset="-122"/>
              </a:rPr>
              <a:t>Part  2</a:t>
            </a:r>
            <a:endParaRPr lang="en-US" altLang="zh-CN" sz="5400" dirty="0">
              <a:solidFill>
                <a:schemeClr val="lt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1" name="组合 10"/>
          <p:cNvGrpSpPr/>
          <p:nvPr userDrawn="1">
            <p:custDataLst>
              <p:tags r:id="rId1"/>
            </p:custDataLst>
          </p:nvPr>
        </p:nvGrpSpPr>
        <p:grpSpPr>
          <a:xfrm flipH="1">
            <a:off x="11522119" y="5919938"/>
            <a:ext cx="613410" cy="859790"/>
            <a:chOff x="452" y="4729"/>
            <a:chExt cx="966" cy="1354"/>
          </a:xfrm>
        </p:grpSpPr>
        <p:sp>
          <p:nvSpPr>
            <p:cNvPr id="12" name="矩形 11"/>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669247" y="35687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50000"/>
              </a:lnSpc>
              <a:buClrTx/>
              <a:buSzTx/>
              <a:buFont typeface="Wingdings" panose="05000000000000000000" charset="0"/>
              <a:buNone/>
            </a:pPr>
            <a:r>
              <a:rPr sz="2000" b="1">
                <a:solidFill>
                  <a:srgbClr val="FF0000"/>
                </a:solidFill>
                <a:latin typeface="+mn-ea"/>
                <a:ea typeface="+mn-ea"/>
                <a:cs typeface="+mn-ea"/>
                <a:sym typeface="+mn-ea"/>
              </a:rPr>
              <a:t>统计调查地址</a:t>
            </a:r>
            <a:endParaRPr sz="2000" b="1">
              <a:solidFill>
                <a:srgbClr val="FF0000"/>
              </a:solidFill>
              <a:latin typeface="+mn-ea"/>
              <a:ea typeface="+mn-ea"/>
              <a:cs typeface="+mn-ea"/>
              <a:sym typeface="+mn-ea"/>
            </a:endParaRPr>
          </a:p>
          <a:p>
            <a:pPr marL="0" lvl="0" indent="0" algn="l">
              <a:lnSpc>
                <a:spcPct val="150000"/>
              </a:lnSpc>
              <a:buClrTx/>
              <a:buSzTx/>
              <a:buFont typeface="Wingdings" panose="05000000000000000000" charset="0"/>
              <a:buNone/>
            </a:pPr>
            <a:r>
              <a:rPr sz="2000">
                <a:solidFill>
                  <a:schemeClr val="dk1">
                    <a:lumMod val="85000"/>
                    <a:lumOff val="15000"/>
                  </a:schemeClr>
                </a:solidFill>
                <a:latin typeface="+mn-ea"/>
                <a:ea typeface="+mn-ea"/>
                <a:cs typeface="+mn-ea"/>
                <a:sym typeface="+mn-ea"/>
              </a:rPr>
              <a:t>在“火炬统计调查信息系统”（https://tj.chinatorch.org.cn）进行填报和审核</a:t>
            </a:r>
            <a:endParaRPr sz="2000">
              <a:solidFill>
                <a:schemeClr val="dk1">
                  <a:lumMod val="85000"/>
                  <a:lumOff val="15000"/>
                </a:schemeClr>
              </a:solidFill>
              <a:latin typeface="+mn-ea"/>
              <a:ea typeface="+mn-ea"/>
              <a:cs typeface="+mn-ea"/>
              <a:sym typeface="+mn-ea"/>
            </a:endParaRPr>
          </a:p>
          <a:p>
            <a:pPr marL="0" lvl="0" indent="0" algn="l">
              <a:lnSpc>
                <a:spcPct val="150000"/>
              </a:lnSpc>
              <a:buClrTx/>
              <a:buSzTx/>
              <a:buFont typeface="Wingdings" panose="05000000000000000000" charset="0"/>
              <a:buNone/>
            </a:pPr>
            <a:r>
              <a:rPr sz="2000" b="1">
                <a:solidFill>
                  <a:srgbClr val="FF0000"/>
                </a:solidFill>
                <a:latin typeface="+mn-ea"/>
                <a:ea typeface="+mn-ea"/>
                <a:cs typeface="+mn-ea"/>
                <a:sym typeface="+mn-ea"/>
              </a:rPr>
              <a:t>统计调查时间</a:t>
            </a:r>
            <a:endParaRPr sz="2000" b="1">
              <a:solidFill>
                <a:srgbClr val="FF0000"/>
              </a:solidFill>
              <a:latin typeface="+mn-ea"/>
              <a:ea typeface="+mn-ea"/>
              <a:cs typeface="+mn-ea"/>
              <a:sym typeface="+mn-ea"/>
            </a:endParaRPr>
          </a:p>
          <a:p>
            <a:pPr marL="0" lvl="0" indent="0" algn="l">
              <a:lnSpc>
                <a:spcPct val="200000"/>
              </a:lnSpc>
              <a:buClrTx/>
              <a:buSzTx/>
              <a:buFont typeface="Wingdings" panose="05000000000000000000" charset="0"/>
              <a:buNone/>
            </a:pPr>
            <a:endParaRPr sz="2000" b="1">
              <a:solidFill>
                <a:srgbClr val="FF0000"/>
              </a:solidFill>
              <a:latin typeface="+mn-ea"/>
              <a:ea typeface="+mn-ea"/>
              <a:cs typeface="+mn-ea"/>
              <a:sym typeface="+mn-ea"/>
            </a:endParaRPr>
          </a:p>
        </p:txBody>
      </p:sp>
      <p:graphicFrame>
        <p:nvGraphicFramePr>
          <p:cNvPr id="5" name="表格 4"/>
          <p:cNvGraphicFramePr/>
          <p:nvPr>
            <p:custDataLst>
              <p:tags r:id="rId5"/>
            </p:custDataLst>
          </p:nvPr>
        </p:nvGraphicFramePr>
        <p:xfrm>
          <a:off x="902335" y="2206625"/>
          <a:ext cx="10386060" cy="3713480"/>
        </p:xfrm>
        <a:graphic>
          <a:graphicData uri="http://schemas.openxmlformats.org/drawingml/2006/table">
            <a:tbl>
              <a:tblPr firstRow="1" bandRow="1">
                <a:tableStyleId>{5C22544A-7EE6-4342-B048-85BDC9FD1C3A}</a:tableStyleId>
              </a:tblPr>
              <a:tblGrid>
                <a:gridCol w="1228725"/>
                <a:gridCol w="2436495"/>
                <a:gridCol w="1267460"/>
                <a:gridCol w="1094740"/>
                <a:gridCol w="1617980"/>
                <a:gridCol w="1272540"/>
                <a:gridCol w="1468120"/>
              </a:tblGrid>
              <a:tr h="473075">
                <a:tc>
                  <a:txBody>
                    <a:bodyPr/>
                    <a:p>
                      <a:pPr algn="ctr">
                        <a:buNone/>
                      </a:pPr>
                      <a:endParaRPr lang="zh-CN" altLang="en-US" sz="1400">
                        <a:latin typeface="+mn-ea"/>
                      </a:endParaRPr>
                    </a:p>
                  </a:txBody>
                  <a:tcPr anchor="ctr" anchorCtr="0">
                    <a:gradFill>
                      <a:gsLst>
                        <a:gs pos="0">
                          <a:srgbClr val="007BD3"/>
                        </a:gs>
                        <a:gs pos="100000">
                          <a:srgbClr val="034373"/>
                        </a:gs>
                      </a:gsLst>
                      <a:lin ang="5400000" scaled="0"/>
                    </a:gradFill>
                  </a:tcPr>
                </a:tc>
                <a:tc>
                  <a:txBody>
                    <a:bodyPr/>
                    <a:p>
                      <a:pPr algn="ctr">
                        <a:buNone/>
                      </a:pPr>
                      <a:r>
                        <a:rPr lang="zh-CN" altLang="en-US" sz="1400">
                          <a:latin typeface="+mn-ea"/>
                        </a:rPr>
                        <a:t>填报与审核时间</a:t>
                      </a:r>
                      <a:endParaRPr lang="zh-CN" altLang="en-US" sz="1400">
                        <a:latin typeface="+mn-ea"/>
                      </a:endParaRPr>
                    </a:p>
                  </a:txBody>
                  <a:tcPr anchor="ctr" anchorCtr="0">
                    <a:gradFill>
                      <a:gsLst>
                        <a:gs pos="0">
                          <a:srgbClr val="007BD3"/>
                        </a:gs>
                        <a:gs pos="100000">
                          <a:srgbClr val="034373"/>
                        </a:gs>
                      </a:gsLst>
                      <a:lin ang="5400000" scaled="0"/>
                    </a:gradFill>
                  </a:tcPr>
                </a:tc>
                <a:tc>
                  <a:txBody>
                    <a:bodyPr/>
                    <a:p>
                      <a:pPr algn="ctr">
                        <a:buNone/>
                      </a:pPr>
                      <a:r>
                        <a:rPr lang="zh-CN" altLang="en-US" sz="1400">
                          <a:latin typeface="+mn-ea"/>
                        </a:rPr>
                        <a:t>国家级孵化器</a:t>
                      </a:r>
                      <a:endParaRPr lang="zh-CN" altLang="en-US" sz="1400">
                        <a:latin typeface="+mn-ea"/>
                      </a:endParaRPr>
                    </a:p>
                  </a:txBody>
                  <a:tcPr anchor="ctr" anchorCtr="0">
                    <a:gradFill>
                      <a:gsLst>
                        <a:gs pos="0">
                          <a:srgbClr val="007BD3"/>
                        </a:gs>
                        <a:gs pos="100000">
                          <a:srgbClr val="034373"/>
                        </a:gs>
                      </a:gsLst>
                      <a:lin ang="5400000" scaled="0"/>
                    </a:gradFill>
                  </a:tcPr>
                </a:tc>
                <a:tc>
                  <a:txBody>
                    <a:bodyPr/>
                    <a:p>
                      <a:pPr algn="ctr">
                        <a:buNone/>
                      </a:pPr>
                      <a:r>
                        <a:rPr lang="zh-CN" altLang="en-US" sz="1400">
                          <a:latin typeface="+mn-ea"/>
                        </a:rPr>
                        <a:t>其他孵化器</a:t>
                      </a:r>
                      <a:endParaRPr lang="zh-CN" altLang="en-US" sz="1400">
                        <a:latin typeface="+mn-ea"/>
                      </a:endParaRPr>
                    </a:p>
                  </a:txBody>
                  <a:tcPr anchor="ctr" anchorCtr="0">
                    <a:gradFill>
                      <a:gsLst>
                        <a:gs pos="0">
                          <a:srgbClr val="007BD3"/>
                        </a:gs>
                        <a:gs pos="100000">
                          <a:srgbClr val="034373"/>
                        </a:gs>
                      </a:gsLst>
                      <a:lin ang="5400000" scaled="0"/>
                    </a:gradFill>
                  </a:tcPr>
                </a:tc>
                <a:tc>
                  <a:txBody>
                    <a:bodyPr/>
                    <a:p>
                      <a:pPr algn="ctr">
                        <a:buNone/>
                      </a:pPr>
                      <a:r>
                        <a:rPr lang="zh-CN" altLang="en-US" sz="1400">
                          <a:latin typeface="+mn-ea"/>
                        </a:rPr>
                        <a:t>国家备案众创空间</a:t>
                      </a:r>
                      <a:endParaRPr lang="zh-CN" altLang="en-US" sz="1400">
                        <a:latin typeface="+mn-ea"/>
                      </a:endParaRPr>
                    </a:p>
                  </a:txBody>
                  <a:tcPr anchor="ctr" anchorCtr="0">
                    <a:gradFill>
                      <a:gsLst>
                        <a:gs pos="0">
                          <a:srgbClr val="007BD3"/>
                        </a:gs>
                        <a:gs pos="100000">
                          <a:srgbClr val="034373"/>
                        </a:gs>
                      </a:gsLst>
                      <a:lin ang="5400000" scaled="0"/>
                    </a:gradFill>
                  </a:tcPr>
                </a:tc>
                <a:tc>
                  <a:txBody>
                    <a:bodyPr/>
                    <a:p>
                      <a:pPr algn="ctr">
                        <a:buNone/>
                      </a:pPr>
                      <a:r>
                        <a:rPr lang="zh-CN" altLang="en-US" sz="1400">
                          <a:latin typeface="+mn-ea"/>
                        </a:rPr>
                        <a:t>其他众创空间</a:t>
                      </a:r>
                      <a:endParaRPr lang="zh-CN" altLang="en-US" sz="1400">
                        <a:latin typeface="+mn-ea"/>
                      </a:endParaRPr>
                    </a:p>
                  </a:txBody>
                  <a:tcPr anchor="ctr" anchorCtr="0">
                    <a:gradFill>
                      <a:gsLst>
                        <a:gs pos="0">
                          <a:srgbClr val="007BD3"/>
                        </a:gs>
                        <a:gs pos="100000">
                          <a:srgbClr val="034373"/>
                        </a:gs>
                      </a:gsLst>
                      <a:lin ang="5400000" scaled="0"/>
                    </a:gradFill>
                  </a:tcPr>
                </a:tc>
                <a:tc>
                  <a:txBody>
                    <a:bodyPr/>
                    <a:p>
                      <a:pPr algn="ctr">
                        <a:buNone/>
                      </a:pPr>
                      <a:r>
                        <a:rPr lang="zh-CN" altLang="en-US" sz="1400">
                          <a:latin typeface="+mn-ea"/>
                        </a:rPr>
                        <a:t>国家大学科技园</a:t>
                      </a:r>
                      <a:endParaRPr lang="zh-CN" altLang="en-US" sz="1400">
                        <a:latin typeface="+mn-ea"/>
                      </a:endParaRPr>
                    </a:p>
                  </a:txBody>
                  <a:tcPr anchor="ctr" anchorCtr="0">
                    <a:gradFill>
                      <a:gsLst>
                        <a:gs pos="0">
                          <a:srgbClr val="007BD3"/>
                        </a:gs>
                        <a:gs pos="100000">
                          <a:srgbClr val="034373"/>
                        </a:gs>
                      </a:gsLst>
                      <a:lin ang="5400000" scaled="0"/>
                    </a:gradFill>
                  </a:tcPr>
                </a:tc>
              </a:tr>
              <a:tr h="381000">
                <a:tc>
                  <a:txBody>
                    <a:bodyPr/>
                    <a:p>
                      <a:pPr algn="ctr">
                        <a:buNone/>
                      </a:pPr>
                      <a:r>
                        <a:rPr lang="zh-CN" altLang="en-US" sz="1400">
                          <a:latin typeface="+mn-ea"/>
                        </a:rPr>
                        <a:t>第一季度报</a:t>
                      </a:r>
                      <a:endParaRPr lang="zh-CN" altLang="en-US" sz="1400">
                        <a:latin typeface="+mn-ea"/>
                      </a:endParaRPr>
                    </a:p>
                  </a:txBody>
                  <a:tcPr anchor="ctr" anchorCtr="0"/>
                </a:tc>
                <a:tc>
                  <a:txBody>
                    <a:bodyPr/>
                    <a:p>
                      <a:pPr algn="ctr">
                        <a:buNone/>
                      </a:pPr>
                      <a:r>
                        <a:rPr lang="zh-CN" altLang="en-US" sz="1400">
                          <a:latin typeface="+mn-ea"/>
                          <a:cs typeface="+mn-ea"/>
                        </a:rPr>
                        <a:t>当年3月15-31日</a:t>
                      </a:r>
                      <a:endParaRPr lang="zh-CN" altLang="en-US" sz="1400">
                        <a:latin typeface="+mn-ea"/>
                        <a:cs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r>
              <a:tr h="405765">
                <a:tc>
                  <a:txBody>
                    <a:bodyPr/>
                    <a:p>
                      <a:pPr algn="ctr">
                        <a:buNone/>
                      </a:pPr>
                      <a:r>
                        <a:rPr lang="zh-CN" altLang="en-US" sz="1400">
                          <a:latin typeface="+mn-ea"/>
                        </a:rPr>
                        <a:t>第二季度报</a:t>
                      </a:r>
                      <a:endParaRPr lang="zh-CN" altLang="en-US" sz="1400">
                        <a:latin typeface="+mn-ea"/>
                      </a:endParaRPr>
                    </a:p>
                  </a:txBody>
                  <a:tcPr anchor="ctr" anchorCtr="0"/>
                </a:tc>
                <a:tc>
                  <a:txBody>
                    <a:bodyPr/>
                    <a:p>
                      <a:pPr algn="ctr">
                        <a:buNone/>
                      </a:pPr>
                      <a:r>
                        <a:rPr lang="zh-CN" altLang="en-US" sz="1400">
                          <a:latin typeface="+mn-ea"/>
                          <a:cs typeface="+mn-ea"/>
                        </a:rPr>
                        <a:t>当年6月15-30日</a:t>
                      </a:r>
                      <a:endParaRPr lang="zh-CN" altLang="en-US" sz="1400">
                        <a:latin typeface="+mn-ea"/>
                        <a:cs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r>
              <a:tr h="381000">
                <a:tc>
                  <a:txBody>
                    <a:bodyPr/>
                    <a:p>
                      <a:pPr algn="ctr">
                        <a:buNone/>
                      </a:pPr>
                      <a:r>
                        <a:rPr lang="zh-CN" altLang="en-US" sz="1400">
                          <a:latin typeface="+mn-ea"/>
                        </a:rPr>
                        <a:t>半年报</a:t>
                      </a:r>
                      <a:endParaRPr lang="zh-CN" altLang="en-US" sz="1400">
                        <a:latin typeface="+mn-ea"/>
                      </a:endParaRPr>
                    </a:p>
                  </a:txBody>
                  <a:tcPr anchor="ctr" anchorCtr="0"/>
                </a:tc>
                <a:tc>
                  <a:txBody>
                    <a:bodyPr/>
                    <a:p>
                      <a:pPr algn="ctr">
                        <a:buNone/>
                      </a:pPr>
                      <a:r>
                        <a:rPr lang="zh-CN" altLang="en-US" sz="1400">
                          <a:latin typeface="+mn-ea"/>
                          <a:cs typeface="+mn-ea"/>
                        </a:rPr>
                        <a:t>当年6月1-30日</a:t>
                      </a:r>
                      <a:endParaRPr lang="zh-CN" altLang="en-US" sz="1400">
                        <a:latin typeface="+mn-ea"/>
                        <a:cs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chemeClr val="tx1"/>
                          </a:solidFill>
                          <a:latin typeface="+mn-ea"/>
                        </a:rPr>
                        <a:t>▲</a:t>
                      </a:r>
                      <a:endParaRPr lang="zh-CN" altLang="en-US" sz="2000" b="1">
                        <a:solidFill>
                          <a:schemeClr val="tx1"/>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r>
              <a:tr h="381000">
                <a:tc>
                  <a:txBody>
                    <a:bodyPr/>
                    <a:p>
                      <a:pPr algn="ctr">
                        <a:buNone/>
                      </a:pPr>
                      <a:r>
                        <a:rPr lang="zh-CN" altLang="en-US" sz="1400">
                          <a:latin typeface="+mn-ea"/>
                        </a:rPr>
                        <a:t>第三季度报</a:t>
                      </a:r>
                      <a:endParaRPr lang="zh-CN" altLang="en-US" sz="1400">
                        <a:latin typeface="+mn-ea"/>
                      </a:endParaRPr>
                    </a:p>
                  </a:txBody>
                  <a:tcPr anchor="ctr" anchorCtr="0"/>
                </a:tc>
                <a:tc>
                  <a:txBody>
                    <a:bodyPr/>
                    <a:p>
                      <a:pPr algn="ctr">
                        <a:buNone/>
                      </a:pPr>
                      <a:r>
                        <a:rPr lang="zh-CN" altLang="en-US" sz="1400">
                          <a:latin typeface="+mn-ea"/>
                          <a:cs typeface="+mn-ea"/>
                        </a:rPr>
                        <a:t>当年9月1-30日</a:t>
                      </a:r>
                      <a:endParaRPr lang="zh-CN" altLang="en-US" sz="1400">
                        <a:latin typeface="+mn-ea"/>
                        <a:cs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r>
              <a:tr h="381000">
                <a:tc>
                  <a:txBody>
                    <a:bodyPr/>
                    <a:p>
                      <a:pPr algn="ctr">
                        <a:buNone/>
                      </a:pPr>
                      <a:r>
                        <a:rPr lang="zh-CN" altLang="en-US" sz="1400">
                          <a:latin typeface="+mn-ea"/>
                        </a:rPr>
                        <a:t>第四季度报</a:t>
                      </a:r>
                      <a:endParaRPr lang="zh-CN" altLang="en-US" sz="1400">
                        <a:latin typeface="+mn-ea"/>
                      </a:endParaRPr>
                    </a:p>
                  </a:txBody>
                  <a:tcPr anchor="ctr" anchorCtr="0"/>
                </a:tc>
                <a:tc>
                  <a:txBody>
                    <a:bodyPr/>
                    <a:p>
                      <a:pPr algn="ctr">
                        <a:buNone/>
                      </a:pPr>
                      <a:r>
                        <a:rPr lang="zh-CN" altLang="en-US" sz="1400">
                          <a:latin typeface="+mn-ea"/>
                          <a:cs typeface="+mn-ea"/>
                        </a:rPr>
                        <a:t>当年12月15-31日</a:t>
                      </a:r>
                      <a:endParaRPr lang="zh-CN" altLang="en-US" sz="1400">
                        <a:latin typeface="+mn-ea"/>
                        <a:cs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00B050"/>
                          </a:solidFill>
                          <a:latin typeface="+mn-ea"/>
                        </a:rPr>
                        <a:t>×</a:t>
                      </a:r>
                      <a:endParaRPr lang="zh-CN" altLang="en-US" sz="2000" b="1">
                        <a:solidFill>
                          <a:srgbClr val="00B05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r>
              <a:tr h="381000">
                <a:tc>
                  <a:txBody>
                    <a:bodyPr/>
                    <a:p>
                      <a:pPr algn="ctr">
                        <a:buNone/>
                      </a:pPr>
                      <a:r>
                        <a:rPr lang="zh-CN" altLang="en-US" sz="1400">
                          <a:latin typeface="+mn-ea"/>
                        </a:rPr>
                        <a:t>年报</a:t>
                      </a:r>
                      <a:endParaRPr lang="zh-CN" altLang="en-US" sz="1400">
                        <a:latin typeface="+mn-ea"/>
                      </a:endParaRPr>
                    </a:p>
                  </a:txBody>
                  <a:tcPr anchor="ctr" anchorCtr="0"/>
                </a:tc>
                <a:tc>
                  <a:txBody>
                    <a:bodyPr/>
                    <a:p>
                      <a:pPr algn="ctr">
                        <a:buNone/>
                      </a:pPr>
                      <a:r>
                        <a:rPr lang="zh-CN" altLang="en-US" sz="1400">
                          <a:latin typeface="+mn-ea"/>
                          <a:cs typeface="+mn-ea"/>
                        </a:rPr>
                        <a:t>填报：次年1月1-30日</a:t>
                      </a:r>
                      <a:endParaRPr lang="zh-CN" altLang="en-US" sz="1400">
                        <a:latin typeface="+mn-ea"/>
                        <a:cs typeface="+mn-ea"/>
                      </a:endParaRPr>
                    </a:p>
                    <a:p>
                      <a:pPr algn="ctr">
                        <a:buNone/>
                      </a:pPr>
                      <a:r>
                        <a:rPr lang="zh-CN" altLang="en-US" sz="1400">
                          <a:latin typeface="+mn-ea"/>
                          <a:cs typeface="+mn-ea"/>
                          <a:sym typeface="+mn-ea"/>
                        </a:rPr>
                        <a:t>审核：次年1月1日-2月15日</a:t>
                      </a:r>
                      <a:endParaRPr lang="zh-CN" altLang="en-US" sz="1400">
                        <a:latin typeface="+mn-ea"/>
                        <a:cs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c>
                  <a:txBody>
                    <a:bodyPr/>
                    <a:p>
                      <a:pPr algn="ctr">
                        <a:buNone/>
                      </a:pPr>
                      <a:r>
                        <a:rPr lang="zh-CN" altLang="en-US" sz="2000" b="1">
                          <a:solidFill>
                            <a:srgbClr val="FF0000"/>
                          </a:solidFill>
                          <a:latin typeface="+mn-ea"/>
                        </a:rPr>
                        <a:t>√</a:t>
                      </a:r>
                      <a:endParaRPr lang="zh-CN" altLang="en-US" sz="2000" b="1">
                        <a:solidFill>
                          <a:srgbClr val="FF0000"/>
                        </a:solidFill>
                        <a:latin typeface="+mn-ea"/>
                      </a:endParaRPr>
                    </a:p>
                  </a:txBody>
                  <a:tcPr anchor="ctr" anchorCtr="0"/>
                </a:tc>
              </a:tr>
              <a:tr h="381000">
                <a:tc gridSpan="7">
                  <a:txBody>
                    <a:bodyPr/>
                    <a:p>
                      <a:pPr algn="ctr" fontAlgn="auto">
                        <a:lnSpc>
                          <a:spcPct val="150000"/>
                        </a:lnSpc>
                        <a:buNone/>
                      </a:pPr>
                      <a:r>
                        <a:rPr lang="zh-CN" altLang="en-US" sz="1400" b="1">
                          <a:solidFill>
                            <a:srgbClr val="FF0000"/>
                          </a:solidFill>
                          <a:latin typeface="+mn-ea"/>
                          <a:cs typeface="+mn-ea"/>
                        </a:rPr>
                        <a:t>√</a:t>
                      </a:r>
                      <a:r>
                        <a:rPr lang="zh-CN" altLang="en-US" sz="1400">
                          <a:latin typeface="+mn-ea"/>
                          <a:cs typeface="+mn-ea"/>
                        </a:rPr>
                        <a:t> 要求必须填报；</a:t>
                      </a:r>
                      <a:r>
                        <a:rPr lang="zh-CN" altLang="en-US" sz="1400" b="1">
                          <a:solidFill>
                            <a:srgbClr val="00B050"/>
                          </a:solidFill>
                          <a:latin typeface="+mn-ea"/>
                          <a:cs typeface="+mn-ea"/>
                        </a:rPr>
                        <a:t>×</a:t>
                      </a:r>
                      <a:r>
                        <a:rPr lang="zh-CN" altLang="en-US" sz="1400">
                          <a:latin typeface="+mn-ea"/>
                          <a:cs typeface="+mn-ea"/>
                        </a:rPr>
                        <a:t> 不需要填报；</a:t>
                      </a:r>
                      <a:r>
                        <a:rPr lang="zh-CN" altLang="en-US" sz="1400">
                          <a:latin typeface="+mn-ea"/>
                          <a:sym typeface="+mn-ea"/>
                        </a:rPr>
                        <a:t>▲</a:t>
                      </a:r>
                      <a:r>
                        <a:rPr lang="zh-CN" altLang="en-US" sz="1400">
                          <a:latin typeface="+mn-ea"/>
                          <a:cs typeface="+mn-ea"/>
                          <a:sym typeface="+mn-ea"/>
                        </a:rPr>
                        <a:t>不硬性要求必须填报（建议有升级需求的机构按要求填报）</a:t>
                      </a:r>
                      <a:endParaRPr lang="zh-CN" altLang="en-US" sz="1400">
                        <a:latin typeface="+mn-ea"/>
                        <a:cs typeface="+mn-ea"/>
                      </a:endParaRPr>
                    </a:p>
                    <a:p>
                      <a:pPr algn="ctr" fontAlgn="auto">
                        <a:lnSpc>
                          <a:spcPct val="150000"/>
                        </a:lnSpc>
                        <a:buNone/>
                      </a:pPr>
                      <a:r>
                        <a:rPr lang="zh-CN" altLang="en-US" sz="1400">
                          <a:latin typeface="+mn-ea"/>
                          <a:cs typeface="+mn-ea"/>
                        </a:rPr>
                        <a:t>*国家大学科技园：填报时间：次年1月1日-3月31日；审核时间：次年1月1日-4月15日</a:t>
                      </a:r>
                      <a:endParaRPr lang="zh-CN" altLang="en-US" sz="1400">
                        <a:latin typeface="+mn-ea"/>
                        <a:cs typeface="+mn-ea"/>
                      </a:endParaRPr>
                    </a:p>
                  </a:txBody>
                  <a:tcPr anchor="ctr" anchorCtr="0"/>
                </a:tc>
                <a:tc hMerge="1">
                  <a:tcPr anchor="ctr" anchorCtr="0"/>
                </a:tc>
                <a:tc hMerge="1">
                  <a:tcPr anchor="ctr" anchorCtr="0"/>
                </a:tc>
                <a:tc hMerge="1">
                  <a:tcPr anchor="ctr" anchorCtr="0"/>
                </a:tc>
                <a:tc hMerge="1">
                  <a:tcPr anchor="ctr" anchorCtr="0"/>
                </a:tc>
                <a:tc hMerge="1">
                  <a:tcPr anchor="ctr" anchorCtr="0"/>
                </a:tc>
                <a:tc hMerge="1">
                  <a:tcPr anchor="ctr" anchorCtr="0"/>
                </a:tc>
              </a:tr>
            </a:tbl>
          </a:graphicData>
        </a:graphic>
      </p:graphicFrame>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custDataLst>
              <p:tags r:id="rId1"/>
            </p:custDataLst>
          </p:nvPr>
        </p:nvSpPr>
        <p:spPr>
          <a:xfrm>
            <a:off x="1150618" y="3021769"/>
            <a:ext cx="5322114" cy="674492"/>
          </a:xfrm>
        </p:spPr>
        <p:txBody>
          <a:bodyPr>
            <a:normAutofit fontScale="90000"/>
          </a:bodyPr>
          <a:p>
            <a:pPr algn="ctr"/>
            <a:r>
              <a:rPr lang="zh-CN" altLang="en-US" dirty="0">
                <a:solidFill>
                  <a:schemeClr val="lt1"/>
                </a:solidFill>
              </a:rPr>
              <a:t>区科技主管部门</a:t>
            </a:r>
            <a:br>
              <a:rPr lang="zh-CN" altLang="en-US" dirty="0">
                <a:solidFill>
                  <a:schemeClr val="lt1"/>
                </a:solidFill>
              </a:rPr>
            </a:br>
            <a:r>
              <a:rPr lang="zh-CN" altLang="en-US" dirty="0">
                <a:solidFill>
                  <a:schemeClr val="lt1"/>
                </a:solidFill>
              </a:rPr>
              <a:t>统计工作内容</a:t>
            </a:r>
            <a:endParaRPr lang="zh-CN" altLang="en-US" dirty="0">
              <a:solidFill>
                <a:schemeClr val="lt1"/>
              </a:solidFill>
            </a:endParaRPr>
          </a:p>
        </p:txBody>
      </p:sp>
      <p:sp>
        <p:nvSpPr>
          <p:cNvPr id="36" name="文本框 35"/>
          <p:cNvSpPr txBox="1"/>
          <p:nvPr>
            <p:custDataLst>
              <p:tags r:id="rId2"/>
            </p:custDataLst>
          </p:nvPr>
        </p:nvSpPr>
        <p:spPr>
          <a:xfrm>
            <a:off x="2476273" y="1340419"/>
            <a:ext cx="2670628" cy="923330"/>
          </a:xfrm>
          <a:prstGeom prst="rect">
            <a:avLst/>
          </a:prstGeom>
          <a:noFill/>
        </p:spPr>
        <p:txBody>
          <a:bodyPr wrap="square" rtlCol="0">
            <a:normAutofit/>
          </a:bodyPr>
          <a:p>
            <a:r>
              <a:rPr lang="en-US" altLang="zh-CN" sz="5400" dirty="0">
                <a:solidFill>
                  <a:schemeClr val="lt1"/>
                </a:solidFill>
                <a:uFillTx/>
                <a:latin typeface="Arial" panose="020B0604020202020204" pitchFamily="34" charset="0"/>
                <a:ea typeface="微软雅黑" panose="020B0503020204020204" charset="-122"/>
              </a:rPr>
              <a:t>Part  3</a:t>
            </a:r>
            <a:endParaRPr lang="en-US" altLang="zh-CN" sz="5400" dirty="0">
              <a:solidFill>
                <a:schemeClr val="lt1"/>
              </a:solidFill>
              <a:uFillTx/>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flipH="1">
            <a:off x="11522119" y="5919938"/>
            <a:ext cx="613410" cy="859790"/>
            <a:chOff x="452" y="4729"/>
            <a:chExt cx="966" cy="1354"/>
          </a:xfrm>
        </p:grpSpPr>
        <p:sp>
          <p:nvSpPr>
            <p:cNvPr id="6" name="矩形 5"/>
            <p:cNvSpPr/>
            <p:nvPr userDrawn="1">
              <p:custDataLst>
                <p:tags r:id="rId2"/>
              </p:custDataLst>
            </p:nvPr>
          </p:nvSpPr>
          <p:spPr>
            <a:xfrm>
              <a:off x="774" y="4729"/>
              <a:ext cx="645" cy="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矩形 6"/>
            <p:cNvSpPr/>
            <p:nvPr userDrawn="1">
              <p:custDataLst>
                <p:tags r:id="rId3"/>
              </p:custDataLst>
            </p:nvPr>
          </p:nvSpPr>
          <p:spPr>
            <a:xfrm>
              <a:off x="452" y="5761"/>
              <a:ext cx="322" cy="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5" name="椭圆 24"/>
          <p:cNvSpPr/>
          <p:nvPr>
            <p:custDataLst>
              <p:tags r:id="rId4"/>
            </p:custDataLst>
          </p:nvPr>
        </p:nvSpPr>
        <p:spPr>
          <a:xfrm>
            <a:off x="10432497" y="885086"/>
            <a:ext cx="193080" cy="193080"/>
          </a:xfrm>
          <a:prstGeom prst="ellipse">
            <a:avLst/>
          </a:prstGeom>
          <a:solidFill>
            <a:schemeClr val="l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26" name="椭圆 25"/>
          <p:cNvSpPr/>
          <p:nvPr>
            <p:custDataLst>
              <p:tags r:id="rId5"/>
            </p:custDataLst>
          </p:nvPr>
        </p:nvSpPr>
        <p:spPr>
          <a:xfrm>
            <a:off x="10685590" y="885086"/>
            <a:ext cx="193080" cy="193080"/>
          </a:xfrm>
          <a:prstGeom prst="ellipse">
            <a:avLst/>
          </a:prstGeom>
          <a:solidFill>
            <a:schemeClr val="lt1"/>
          </a:solidFill>
          <a:ln>
            <a:solidFill>
              <a:schemeClr val="lt1"/>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27" name="椭圆 26"/>
          <p:cNvSpPr/>
          <p:nvPr>
            <p:custDataLst>
              <p:tags r:id="rId6"/>
            </p:custDataLst>
          </p:nvPr>
        </p:nvSpPr>
        <p:spPr>
          <a:xfrm>
            <a:off x="10938684" y="885086"/>
            <a:ext cx="193080" cy="193080"/>
          </a:xfrm>
          <a:prstGeom prst="ellipse">
            <a:avLst/>
          </a:prstGeom>
          <a:solidFill>
            <a:schemeClr val="lt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31" name="任意多边形: 形状 30"/>
          <p:cNvSpPr/>
          <p:nvPr>
            <p:custDataLst>
              <p:tags r:id="rId7"/>
            </p:custDataLst>
          </p:nvPr>
        </p:nvSpPr>
        <p:spPr>
          <a:xfrm>
            <a:off x="0" y="324384"/>
            <a:ext cx="1253066" cy="713841"/>
          </a:xfrm>
          <a:custGeom>
            <a:avLst/>
            <a:gdLst>
              <a:gd name="connsiteX0" fmla="*/ 0 w 1253066"/>
              <a:gd name="connsiteY0" fmla="*/ 0 h 713841"/>
              <a:gd name="connsiteX1" fmla="*/ 1253066 w 1253066"/>
              <a:gd name="connsiteY1" fmla="*/ 0 h 713841"/>
              <a:gd name="connsiteX2" fmla="*/ 1074606 w 1253066"/>
              <a:gd name="connsiteY2" fmla="*/ 713841 h 713841"/>
              <a:gd name="connsiteX3" fmla="*/ 0 w 1253066"/>
              <a:gd name="connsiteY3" fmla="*/ 713841 h 713841"/>
            </a:gdLst>
            <a:ahLst/>
            <a:cxnLst>
              <a:cxn ang="0">
                <a:pos x="connsiteX0" y="connsiteY0"/>
              </a:cxn>
              <a:cxn ang="0">
                <a:pos x="connsiteX1" y="connsiteY1"/>
              </a:cxn>
              <a:cxn ang="0">
                <a:pos x="connsiteX2" y="connsiteY2"/>
              </a:cxn>
              <a:cxn ang="0">
                <a:pos x="connsiteX3" y="connsiteY3"/>
              </a:cxn>
            </a:cxnLst>
            <a:rect l="l" t="t" r="r" b="b"/>
            <a:pathLst>
              <a:path w="1253066" h="713841">
                <a:moveTo>
                  <a:pt x="0" y="0"/>
                </a:moveTo>
                <a:lnTo>
                  <a:pt x="1253066" y="0"/>
                </a:lnTo>
                <a:lnTo>
                  <a:pt x="1074606" y="713841"/>
                </a:lnTo>
                <a:lnTo>
                  <a:pt x="0" y="713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5" name="矩形: 圆角 14"/>
          <p:cNvSpPr/>
          <p:nvPr>
            <p:custDataLst>
              <p:tags r:id="rId8"/>
            </p:custDataLst>
          </p:nvPr>
        </p:nvSpPr>
        <p:spPr>
          <a:xfrm>
            <a:off x="1226995" y="2768267"/>
            <a:ext cx="2290552" cy="2670599"/>
          </a:xfrm>
          <a:prstGeom prst="roundRect">
            <a:avLst>
              <a:gd name="adj" fmla="val 8595"/>
            </a:avLst>
          </a:prstGeom>
          <a:noFill/>
          <a:ln w="9525">
            <a:solidFill>
              <a:schemeClr val="accent2"/>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12" name="矩形: 圆角 11"/>
          <p:cNvSpPr/>
          <p:nvPr>
            <p:custDataLst>
              <p:tags r:id="rId9"/>
            </p:custDataLst>
          </p:nvPr>
        </p:nvSpPr>
        <p:spPr>
          <a:xfrm>
            <a:off x="2053854" y="2427224"/>
            <a:ext cx="636835" cy="636835"/>
          </a:xfrm>
          <a:prstGeom prst="roundRect">
            <a:avLst/>
          </a:prstGeom>
          <a:solidFill>
            <a:schemeClr val="accent2"/>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3" name="books_115067"/>
          <p:cNvSpPr>
            <a:spLocks noChangeAspect="1"/>
          </p:cNvSpPr>
          <p:nvPr>
            <p:custDataLst>
              <p:tags r:id="rId10"/>
            </p:custDataLst>
          </p:nvPr>
        </p:nvSpPr>
        <p:spPr bwMode="auto">
          <a:xfrm>
            <a:off x="2202791" y="2603915"/>
            <a:ext cx="338961" cy="283452"/>
          </a:xfrm>
          <a:custGeom>
            <a:avLst/>
            <a:gdLst>
              <a:gd name="T0" fmla="*/ 873 w 3949"/>
              <a:gd name="T1" fmla="*/ 2867 h 3307"/>
              <a:gd name="T2" fmla="*/ 767 w 3949"/>
              <a:gd name="T3" fmla="*/ 2760 h 3307"/>
              <a:gd name="T4" fmla="*/ 873 w 3949"/>
              <a:gd name="T5" fmla="*/ 2653 h 3307"/>
              <a:gd name="T6" fmla="*/ 3949 w 3949"/>
              <a:gd name="T7" fmla="*/ 2653 h 3307"/>
              <a:gd name="T8" fmla="*/ 3949 w 3949"/>
              <a:gd name="T9" fmla="*/ 2213 h 3307"/>
              <a:gd name="T10" fmla="*/ 3736 w 3949"/>
              <a:gd name="T11" fmla="*/ 2213 h 3307"/>
              <a:gd name="T12" fmla="*/ 3736 w 3949"/>
              <a:gd name="T13" fmla="*/ 1760 h 3307"/>
              <a:gd name="T14" fmla="*/ 540 w 3949"/>
              <a:gd name="T15" fmla="*/ 1760 h 3307"/>
              <a:gd name="T16" fmla="*/ 433 w 3949"/>
              <a:gd name="T17" fmla="*/ 1653 h 3307"/>
              <a:gd name="T18" fmla="*/ 540 w 3949"/>
              <a:gd name="T19" fmla="*/ 1547 h 3307"/>
              <a:gd name="T20" fmla="*/ 3736 w 3949"/>
              <a:gd name="T21" fmla="*/ 1547 h 3307"/>
              <a:gd name="T22" fmla="*/ 3736 w 3949"/>
              <a:gd name="T23" fmla="*/ 1093 h 3307"/>
              <a:gd name="T24" fmla="*/ 3949 w 3949"/>
              <a:gd name="T25" fmla="*/ 1093 h 3307"/>
              <a:gd name="T26" fmla="*/ 3949 w 3949"/>
              <a:gd name="T27" fmla="*/ 653 h 3307"/>
              <a:gd name="T28" fmla="*/ 873 w 3949"/>
              <a:gd name="T29" fmla="*/ 653 h 3307"/>
              <a:gd name="T30" fmla="*/ 767 w 3949"/>
              <a:gd name="T31" fmla="*/ 547 h 3307"/>
              <a:gd name="T32" fmla="*/ 873 w 3949"/>
              <a:gd name="T33" fmla="*/ 440 h 3307"/>
              <a:gd name="T34" fmla="*/ 3949 w 3949"/>
              <a:gd name="T35" fmla="*/ 440 h 3307"/>
              <a:gd name="T36" fmla="*/ 3949 w 3949"/>
              <a:gd name="T37" fmla="*/ 0 h 3307"/>
              <a:gd name="T38" fmla="*/ 884 w 3949"/>
              <a:gd name="T39" fmla="*/ 0 h 3307"/>
              <a:gd name="T40" fmla="*/ 336 w 3949"/>
              <a:gd name="T41" fmla="*/ 549 h 3307"/>
              <a:gd name="T42" fmla="*/ 807 w 3949"/>
              <a:gd name="T43" fmla="*/ 1093 h 3307"/>
              <a:gd name="T44" fmla="*/ 560 w 3949"/>
              <a:gd name="T45" fmla="*/ 1093 h 3307"/>
              <a:gd name="T46" fmla="*/ 0 w 3949"/>
              <a:gd name="T47" fmla="*/ 1653 h 3307"/>
              <a:gd name="T48" fmla="*/ 560 w 3949"/>
              <a:gd name="T49" fmla="*/ 2213 h 3307"/>
              <a:gd name="T50" fmla="*/ 793 w 3949"/>
              <a:gd name="T51" fmla="*/ 2213 h 3307"/>
              <a:gd name="T52" fmla="*/ 336 w 3949"/>
              <a:gd name="T53" fmla="*/ 2756 h 3307"/>
              <a:gd name="T54" fmla="*/ 884 w 3949"/>
              <a:gd name="T55" fmla="*/ 3307 h 3307"/>
              <a:gd name="T56" fmla="*/ 3949 w 3949"/>
              <a:gd name="T57" fmla="*/ 3307 h 3307"/>
              <a:gd name="T58" fmla="*/ 3949 w 3949"/>
              <a:gd name="T59" fmla="*/ 2867 h 3307"/>
              <a:gd name="T60" fmla="*/ 873 w 3949"/>
              <a:gd name="T61" fmla="*/ 2867 h 3307"/>
              <a:gd name="T62" fmla="*/ 873 w 3949"/>
              <a:gd name="T63" fmla="*/ 286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9" h="3307">
                <a:moveTo>
                  <a:pt x="873" y="2867"/>
                </a:moveTo>
                <a:cubicBezTo>
                  <a:pt x="814" y="2867"/>
                  <a:pt x="767" y="2819"/>
                  <a:pt x="767" y="2760"/>
                </a:cubicBezTo>
                <a:cubicBezTo>
                  <a:pt x="767" y="2701"/>
                  <a:pt x="814" y="2653"/>
                  <a:pt x="873" y="2653"/>
                </a:cubicBezTo>
                <a:lnTo>
                  <a:pt x="3949" y="2653"/>
                </a:lnTo>
                <a:lnTo>
                  <a:pt x="3949" y="2213"/>
                </a:lnTo>
                <a:lnTo>
                  <a:pt x="3736" y="2213"/>
                </a:lnTo>
                <a:lnTo>
                  <a:pt x="3736" y="1760"/>
                </a:lnTo>
                <a:lnTo>
                  <a:pt x="540" y="1760"/>
                </a:lnTo>
                <a:cubicBezTo>
                  <a:pt x="481" y="1760"/>
                  <a:pt x="433" y="1712"/>
                  <a:pt x="433" y="1653"/>
                </a:cubicBezTo>
                <a:cubicBezTo>
                  <a:pt x="433" y="1595"/>
                  <a:pt x="481" y="1547"/>
                  <a:pt x="540" y="1547"/>
                </a:cubicBezTo>
                <a:lnTo>
                  <a:pt x="3736" y="1547"/>
                </a:lnTo>
                <a:lnTo>
                  <a:pt x="3736" y="1093"/>
                </a:lnTo>
                <a:lnTo>
                  <a:pt x="3949" y="1093"/>
                </a:lnTo>
                <a:lnTo>
                  <a:pt x="3949" y="653"/>
                </a:lnTo>
                <a:lnTo>
                  <a:pt x="873" y="653"/>
                </a:lnTo>
                <a:cubicBezTo>
                  <a:pt x="814" y="653"/>
                  <a:pt x="767" y="606"/>
                  <a:pt x="767" y="547"/>
                </a:cubicBezTo>
                <a:cubicBezTo>
                  <a:pt x="767" y="488"/>
                  <a:pt x="814" y="440"/>
                  <a:pt x="873" y="440"/>
                </a:cubicBezTo>
                <a:lnTo>
                  <a:pt x="3949" y="440"/>
                </a:lnTo>
                <a:lnTo>
                  <a:pt x="3949" y="0"/>
                </a:lnTo>
                <a:lnTo>
                  <a:pt x="884" y="0"/>
                </a:lnTo>
                <a:cubicBezTo>
                  <a:pt x="582" y="0"/>
                  <a:pt x="336" y="247"/>
                  <a:pt x="336" y="549"/>
                </a:cubicBezTo>
                <a:cubicBezTo>
                  <a:pt x="336" y="826"/>
                  <a:pt x="541" y="1053"/>
                  <a:pt x="807" y="1093"/>
                </a:cubicBezTo>
                <a:lnTo>
                  <a:pt x="560" y="1093"/>
                </a:lnTo>
                <a:cubicBezTo>
                  <a:pt x="251" y="1093"/>
                  <a:pt x="0" y="1344"/>
                  <a:pt x="0" y="1653"/>
                </a:cubicBezTo>
                <a:cubicBezTo>
                  <a:pt x="0" y="1963"/>
                  <a:pt x="251" y="2213"/>
                  <a:pt x="560" y="2213"/>
                </a:cubicBezTo>
                <a:lnTo>
                  <a:pt x="793" y="2213"/>
                </a:lnTo>
                <a:cubicBezTo>
                  <a:pt x="534" y="2253"/>
                  <a:pt x="336" y="2485"/>
                  <a:pt x="336" y="2756"/>
                </a:cubicBezTo>
                <a:cubicBezTo>
                  <a:pt x="336" y="3058"/>
                  <a:pt x="582" y="3307"/>
                  <a:pt x="884" y="3307"/>
                </a:cubicBezTo>
                <a:lnTo>
                  <a:pt x="3949" y="3307"/>
                </a:lnTo>
                <a:lnTo>
                  <a:pt x="3949" y="2867"/>
                </a:lnTo>
                <a:lnTo>
                  <a:pt x="873" y="2867"/>
                </a:lnTo>
                <a:lnTo>
                  <a:pt x="873" y="2867"/>
                </a:lnTo>
                <a:close/>
              </a:path>
            </a:pathLst>
          </a:custGeom>
          <a:solidFill>
            <a:schemeClr val="lt1"/>
          </a:solidFill>
          <a:ln>
            <a:noFill/>
          </a:ln>
        </p:spPr>
      </p:sp>
      <p:sp>
        <p:nvSpPr>
          <p:cNvPr id="18" name="文本框 17"/>
          <p:cNvSpPr txBox="1"/>
          <p:nvPr>
            <p:custDataLst>
              <p:tags r:id="rId11"/>
            </p:custDataLst>
          </p:nvPr>
        </p:nvSpPr>
        <p:spPr>
          <a:xfrm>
            <a:off x="1344471" y="3216895"/>
            <a:ext cx="2055601" cy="398780"/>
          </a:xfrm>
          <a:prstGeom prst="rect">
            <a:avLst/>
          </a:prstGeom>
          <a:noFill/>
        </p:spPr>
        <p:txBody>
          <a:bodyPr wrap="square" rtlCol="0" anchor="ctr">
            <a:normAutofit fontScale="70000"/>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2000" b="1" i="0" spc="300" noProof="0" dirty="0">
                <a:ln>
                  <a:noFill/>
                </a:ln>
                <a:solidFill>
                  <a:schemeClr val="accent2"/>
                </a:solidFill>
                <a:effectLst/>
                <a:uLnTx/>
                <a:uFillTx/>
                <a:latin typeface="微软雅黑" panose="020B0503020204020204" charset="-122"/>
                <a:ea typeface="微软雅黑" panose="020B0503020204020204" charset="-122"/>
              </a:rPr>
              <a:t>调查对象账户管理</a:t>
            </a:r>
            <a:endParaRPr kumimoji="0" lang="zh-CN" altLang="en-US" sz="2000" b="1" i="0" spc="300" noProof="0" dirty="0">
              <a:ln>
                <a:noFill/>
              </a:ln>
              <a:solidFill>
                <a:schemeClr val="accent2"/>
              </a:solidFill>
              <a:effectLst/>
              <a:uLnTx/>
              <a:uFillTx/>
              <a:latin typeface="微软雅黑" panose="020B0503020204020204" charset="-122"/>
              <a:ea typeface="微软雅黑" panose="020B0503020204020204" charset="-122"/>
            </a:endParaRPr>
          </a:p>
        </p:txBody>
      </p:sp>
      <p:sp>
        <p:nvSpPr>
          <p:cNvPr id="21" name="文本框 20"/>
          <p:cNvSpPr txBox="1"/>
          <p:nvPr>
            <p:custDataLst>
              <p:tags r:id="rId12"/>
            </p:custDataLst>
          </p:nvPr>
        </p:nvSpPr>
        <p:spPr>
          <a:xfrm>
            <a:off x="1343660" y="3804285"/>
            <a:ext cx="2056765" cy="1459230"/>
          </a:xfrm>
          <a:prstGeom prst="rect">
            <a:avLst/>
          </a:prstGeom>
          <a:noFill/>
        </p:spPr>
        <p:txBody>
          <a:bodyPr wrap="square" rtlCol="0">
            <a:normAutofit/>
          </a:bodyPr>
          <a:lstStyle/>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dirty="0">
                <a:ln>
                  <a:noFill/>
                </a:ln>
                <a:solidFill>
                  <a:schemeClr val="dk1"/>
                </a:solidFill>
                <a:effectLst/>
                <a:uLnTx/>
                <a:uFillTx/>
                <a:latin typeface="微软雅黑" panose="020B0503020204020204" charset="-122"/>
                <a:ea typeface="微软雅黑" panose="020B0503020204020204" charset="-122"/>
              </a:rPr>
              <a:t>增加调查单位</a:t>
            </a:r>
            <a:endParaRPr kumimoji="0" lang="en-US" altLang="zh-CN" sz="1400" b="0" i="0" spc="150" noProof="0" dirty="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lang="en-US" altLang="zh-CN" sz="1400" spc="150" noProof="0">
                <a:ln>
                  <a:noFill/>
                </a:ln>
                <a:solidFill>
                  <a:schemeClr val="dk1"/>
                </a:solidFill>
                <a:effectLst/>
                <a:uLnTx/>
                <a:uFillTx/>
                <a:latin typeface="微软雅黑" panose="020B0503020204020204" charset="-122"/>
                <a:ea typeface="微软雅黑" panose="020B0503020204020204" charset="-122"/>
                <a:sym typeface="+mn-ea"/>
              </a:rPr>
              <a:t>修改账号/</a:t>
            </a:r>
            <a:r>
              <a:rPr lang="zh-CN" altLang="en-US" sz="1400" spc="150" noProof="0">
                <a:ln>
                  <a:noFill/>
                </a:ln>
                <a:solidFill>
                  <a:schemeClr val="dk1"/>
                </a:solidFill>
                <a:effectLst/>
                <a:uLnTx/>
                <a:uFillTx/>
                <a:latin typeface="微软雅黑" panose="020B0503020204020204" charset="-122"/>
                <a:ea typeface="微软雅黑" panose="020B0503020204020204" charset="-122"/>
                <a:sym typeface="+mn-ea"/>
              </a:rPr>
              <a:t>密码</a:t>
            </a:r>
            <a:endParaRPr kumimoji="0" lang="en-US" altLang="zh-CN" sz="1400" b="0" i="0" spc="150" noProof="0" dirty="0">
              <a:ln>
                <a:noFill/>
              </a:ln>
              <a:solidFill>
                <a:schemeClr val="dk1"/>
              </a:solidFill>
              <a:effectLst/>
              <a:uLnTx/>
              <a:uFillTx/>
              <a:latin typeface="微软雅黑" panose="020B0503020204020204" charset="-122"/>
              <a:ea typeface="微软雅黑" panose="020B0503020204020204" charset="-122"/>
              <a:sym typeface="+mn-ea"/>
            </a:endParaRPr>
          </a:p>
          <a:p>
            <a:pPr marL="0" marR="0" lvl="0" indent="0" algn="ctr" defTabSz="914400" rtl="0" eaLnBrk="1" fontAlgn="auto" latinLnBrk="0" hangingPunct="1">
              <a:lnSpc>
                <a:spcPct val="150000"/>
              </a:lnSpc>
              <a:spcBef>
                <a:spcPts val="0"/>
              </a:spcBef>
              <a:spcAft>
                <a:spcPts val="0"/>
              </a:spcAft>
              <a:buClrTx/>
              <a:buSzTx/>
              <a:buFontTx/>
              <a:buNone/>
            </a:pPr>
            <a:r>
              <a:rPr kumimoji="0" lang="zh-CN" altLang="en-US" sz="1400" b="0" i="0" spc="150" noProof="0" dirty="0">
                <a:ln>
                  <a:noFill/>
                </a:ln>
                <a:solidFill>
                  <a:schemeClr val="dk1"/>
                </a:solidFill>
                <a:effectLst/>
                <a:uLnTx/>
                <a:uFillTx/>
                <a:latin typeface="微软雅黑" panose="020B0503020204020204" charset="-122"/>
                <a:ea typeface="微软雅黑" panose="020B0503020204020204" charset="-122"/>
              </a:rPr>
              <a:t>分配区县</a:t>
            </a:r>
            <a:endParaRPr kumimoji="0" lang="zh-CN" altLang="en-US" sz="1400" b="0" i="0" spc="150" noProof="0" dirty="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dirty="0">
                <a:ln>
                  <a:noFill/>
                </a:ln>
                <a:solidFill>
                  <a:schemeClr val="dk1"/>
                </a:solidFill>
                <a:effectLst/>
                <a:uLnTx/>
                <a:uFillTx/>
                <a:latin typeface="微软雅黑" panose="020B0503020204020204" charset="-122"/>
                <a:ea typeface="微软雅黑" panose="020B0503020204020204" charset="-122"/>
              </a:rPr>
              <a:t>...</a:t>
            </a:r>
            <a:endParaRPr kumimoji="0" lang="zh-CN" altLang="en-US"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pPr>
            <a:endParaRPr kumimoji="0" lang="en-US" altLang="zh-CN" sz="1400" b="0" i="0" spc="150" noProof="0" dirty="0">
              <a:ln>
                <a:noFill/>
              </a:ln>
              <a:solidFill>
                <a:schemeClr val="dk1"/>
              </a:solidFill>
              <a:effectLst/>
              <a:uLnTx/>
              <a:uFillTx/>
              <a:latin typeface="微软雅黑" panose="020B0503020204020204" charset="-122"/>
              <a:ea typeface="微软雅黑" panose="020B0503020204020204" charset="-122"/>
            </a:endParaRPr>
          </a:p>
        </p:txBody>
      </p:sp>
      <p:sp>
        <p:nvSpPr>
          <p:cNvPr id="16" name="矩形: 圆角 15"/>
          <p:cNvSpPr/>
          <p:nvPr>
            <p:custDataLst>
              <p:tags r:id="rId13"/>
            </p:custDataLst>
          </p:nvPr>
        </p:nvSpPr>
        <p:spPr>
          <a:xfrm>
            <a:off x="4959936" y="2768267"/>
            <a:ext cx="2290552" cy="2670599"/>
          </a:xfrm>
          <a:prstGeom prst="roundRect">
            <a:avLst>
              <a:gd name="adj" fmla="val 8595"/>
            </a:avLst>
          </a:prstGeom>
          <a:noFill/>
          <a:ln w="9525">
            <a:solidFill>
              <a:schemeClr val="accent3"/>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13" name="矩形: 圆角 12"/>
          <p:cNvSpPr/>
          <p:nvPr>
            <p:custDataLst>
              <p:tags r:id="rId14"/>
            </p:custDataLst>
          </p:nvPr>
        </p:nvSpPr>
        <p:spPr>
          <a:xfrm>
            <a:off x="5786795" y="2427224"/>
            <a:ext cx="636835" cy="636835"/>
          </a:xfrm>
          <a:prstGeom prst="roundRect">
            <a:avLst/>
          </a:prstGeom>
          <a:solidFill>
            <a:schemeClr val="accent3"/>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5" name="books_115067"/>
          <p:cNvSpPr>
            <a:spLocks noChangeAspect="1"/>
          </p:cNvSpPr>
          <p:nvPr>
            <p:custDataLst>
              <p:tags r:id="rId15"/>
            </p:custDataLst>
          </p:nvPr>
        </p:nvSpPr>
        <p:spPr bwMode="auto">
          <a:xfrm>
            <a:off x="5935715" y="2607544"/>
            <a:ext cx="338995" cy="27619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697" h="495934">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solidFill>
            <a:schemeClr val="l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dirty="0">
              <a:ln>
                <a:noFill/>
              </a:ln>
              <a:solidFill>
                <a:prstClr val="black"/>
              </a:solidFill>
              <a:effectLst/>
              <a:uLnTx/>
              <a:uFillTx/>
              <a:latin typeface="微软雅黑" panose="020B0503020204020204" charset="-122"/>
              <a:ea typeface="微软雅黑" panose="020B0503020204020204" charset="-122"/>
              <a:cs typeface="+mn-ea"/>
            </a:endParaRPr>
          </a:p>
        </p:txBody>
      </p:sp>
      <p:sp>
        <p:nvSpPr>
          <p:cNvPr id="19" name="文本框 18"/>
          <p:cNvSpPr txBox="1"/>
          <p:nvPr>
            <p:custDataLst>
              <p:tags r:id="rId16"/>
            </p:custDataLst>
          </p:nvPr>
        </p:nvSpPr>
        <p:spPr>
          <a:xfrm>
            <a:off x="5077412" y="3216895"/>
            <a:ext cx="2055601" cy="398780"/>
          </a:xfrm>
          <a:prstGeom prst="rect">
            <a:avLst/>
          </a:prstGeom>
          <a:noFill/>
        </p:spPr>
        <p:txBody>
          <a:bodyPr wrap="square" rtlCol="0" anchor="ctr">
            <a:normAutofit fontScale="60000"/>
          </a:bodyPr>
          <a:lstStyle/>
          <a:p>
            <a:pPr algn="ctr"/>
            <a:r>
              <a:rPr lang="zh-CN" altLang="en-US" sz="2000" b="1" spc="300" dirty="0">
                <a:solidFill>
                  <a:schemeClr val="accent3"/>
                </a:solidFill>
                <a:latin typeface="微软雅黑" panose="020B0503020204020204" charset="-122"/>
                <a:ea typeface="微软雅黑" panose="020B0503020204020204" charset="-122"/>
              </a:rPr>
              <a:t>区域内统计数据审核</a:t>
            </a:r>
            <a:endParaRPr lang="zh-CN" altLang="en-US" sz="2000" b="1" spc="300" dirty="0">
              <a:solidFill>
                <a:schemeClr val="accent3"/>
              </a:solidFill>
              <a:latin typeface="微软雅黑" panose="020B0503020204020204" charset="-122"/>
              <a:ea typeface="微软雅黑" panose="020B0503020204020204" charset="-122"/>
            </a:endParaRPr>
          </a:p>
        </p:txBody>
      </p:sp>
      <p:sp>
        <p:nvSpPr>
          <p:cNvPr id="36" name="文本框 35"/>
          <p:cNvSpPr txBox="1"/>
          <p:nvPr>
            <p:custDataLst>
              <p:tags r:id="rId17"/>
            </p:custDataLst>
          </p:nvPr>
        </p:nvSpPr>
        <p:spPr>
          <a:xfrm>
            <a:off x="5076825" y="3804285"/>
            <a:ext cx="2056765" cy="1457325"/>
          </a:xfrm>
          <a:prstGeom prst="rect">
            <a:avLst/>
          </a:prstGeom>
          <a:noFill/>
        </p:spPr>
        <p:txBody>
          <a:bodyPr wrap="square" rtlCol="0">
            <a:normAutofit/>
          </a:bodyPr>
          <a:lstStyle/>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查看上报进度</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打回数据</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汇总审核</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p:txBody>
      </p:sp>
      <p:sp>
        <p:nvSpPr>
          <p:cNvPr id="17" name="矩形: 圆角 16"/>
          <p:cNvSpPr/>
          <p:nvPr>
            <p:custDataLst>
              <p:tags r:id="rId18"/>
            </p:custDataLst>
          </p:nvPr>
        </p:nvSpPr>
        <p:spPr>
          <a:xfrm>
            <a:off x="8803763" y="2768267"/>
            <a:ext cx="2290552" cy="2670599"/>
          </a:xfrm>
          <a:prstGeom prst="roundRect">
            <a:avLst>
              <a:gd name="adj" fmla="val 8595"/>
            </a:avLst>
          </a:prstGeom>
          <a:noFill/>
          <a:ln w="9525">
            <a:solidFill>
              <a:schemeClr val="accent5"/>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14" name="矩形: 圆角 13"/>
          <p:cNvSpPr/>
          <p:nvPr>
            <p:custDataLst>
              <p:tags r:id="rId19"/>
            </p:custDataLst>
          </p:nvPr>
        </p:nvSpPr>
        <p:spPr>
          <a:xfrm>
            <a:off x="9630622" y="2427224"/>
            <a:ext cx="636835" cy="636835"/>
          </a:xfrm>
          <a:prstGeom prst="roundRect">
            <a:avLst/>
          </a:prstGeom>
          <a:solidFill>
            <a:schemeClr val="accent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a:ln>
                <a:noFill/>
              </a:ln>
              <a:solidFill>
                <a:prstClr val="white"/>
              </a:solidFill>
              <a:effectLst/>
              <a:uLnTx/>
              <a:uFillTx/>
              <a:latin typeface="微软雅黑" panose="020B0503020204020204" charset="-122"/>
              <a:ea typeface="微软雅黑" panose="020B0503020204020204" charset="-122"/>
              <a:cs typeface="+mn-ea"/>
            </a:endParaRPr>
          </a:p>
        </p:txBody>
      </p:sp>
      <p:sp>
        <p:nvSpPr>
          <p:cNvPr id="11" name="books_115067"/>
          <p:cNvSpPr>
            <a:spLocks noChangeAspect="1"/>
          </p:cNvSpPr>
          <p:nvPr>
            <p:custDataLst>
              <p:tags r:id="rId20"/>
            </p:custDataLst>
          </p:nvPr>
        </p:nvSpPr>
        <p:spPr bwMode="auto">
          <a:xfrm>
            <a:off x="9787271" y="2584604"/>
            <a:ext cx="323536" cy="322074"/>
          </a:xfrm>
          <a:custGeom>
            <a:avLst/>
            <a:gdLst>
              <a:gd name="connsiteX0" fmla="*/ 122974 w 608979"/>
              <a:gd name="connsiteY0" fmla="*/ 216354 h 606228"/>
              <a:gd name="connsiteX1" fmla="*/ 161222 w 608979"/>
              <a:gd name="connsiteY1" fmla="*/ 216354 h 606228"/>
              <a:gd name="connsiteX2" fmla="*/ 167114 w 608979"/>
              <a:gd name="connsiteY2" fmla="*/ 227187 h 606228"/>
              <a:gd name="connsiteX3" fmla="*/ 73597 w 608979"/>
              <a:gd name="connsiteY3" fmla="*/ 371650 h 606228"/>
              <a:gd name="connsiteX4" fmla="*/ 75935 w 608979"/>
              <a:gd name="connsiteY4" fmla="*/ 376039 h 606228"/>
              <a:gd name="connsiteX5" fmla="*/ 121571 w 608979"/>
              <a:gd name="connsiteY5" fmla="*/ 376039 h 606228"/>
              <a:gd name="connsiteX6" fmla="*/ 150281 w 608979"/>
              <a:gd name="connsiteY6" fmla="*/ 376039 h 606228"/>
              <a:gd name="connsiteX7" fmla="*/ 182264 w 608979"/>
              <a:gd name="connsiteY7" fmla="*/ 376039 h 606228"/>
              <a:gd name="connsiteX8" fmla="*/ 189371 w 608979"/>
              <a:gd name="connsiteY8" fmla="*/ 382856 h 606228"/>
              <a:gd name="connsiteX9" fmla="*/ 304396 w 608979"/>
              <a:gd name="connsiteY9" fmla="*/ 490900 h 606228"/>
              <a:gd name="connsiteX10" fmla="*/ 419328 w 608979"/>
              <a:gd name="connsiteY10" fmla="*/ 382856 h 606228"/>
              <a:gd name="connsiteX11" fmla="*/ 426435 w 608979"/>
              <a:gd name="connsiteY11" fmla="*/ 376039 h 606228"/>
              <a:gd name="connsiteX12" fmla="*/ 458511 w 608979"/>
              <a:gd name="connsiteY12" fmla="*/ 376039 h 606228"/>
              <a:gd name="connsiteX13" fmla="*/ 491896 w 608979"/>
              <a:gd name="connsiteY13" fmla="*/ 376039 h 606228"/>
              <a:gd name="connsiteX14" fmla="*/ 532950 w 608979"/>
              <a:gd name="connsiteY14" fmla="*/ 376039 h 606228"/>
              <a:gd name="connsiteX15" fmla="*/ 535288 w 608979"/>
              <a:gd name="connsiteY15" fmla="*/ 371650 h 606228"/>
              <a:gd name="connsiteX16" fmla="*/ 441772 w 608979"/>
              <a:gd name="connsiteY16" fmla="*/ 227187 h 606228"/>
              <a:gd name="connsiteX17" fmla="*/ 447663 w 608979"/>
              <a:gd name="connsiteY17" fmla="*/ 216354 h 606228"/>
              <a:gd name="connsiteX18" fmla="*/ 485911 w 608979"/>
              <a:gd name="connsiteY18" fmla="*/ 216354 h 606228"/>
              <a:gd name="connsiteX19" fmla="*/ 516304 w 608979"/>
              <a:gd name="connsiteY19" fmla="*/ 232976 h 606228"/>
              <a:gd name="connsiteX20" fmla="*/ 602994 w 608979"/>
              <a:gd name="connsiteY20" fmla="*/ 366701 h 606228"/>
              <a:gd name="connsiteX21" fmla="*/ 608979 w 608979"/>
              <a:gd name="connsiteY21" fmla="*/ 386965 h 606228"/>
              <a:gd name="connsiteX22" fmla="*/ 608979 w 608979"/>
              <a:gd name="connsiteY22" fmla="*/ 573264 h 606228"/>
              <a:gd name="connsiteX23" fmla="*/ 575968 w 608979"/>
              <a:gd name="connsiteY23" fmla="*/ 606228 h 606228"/>
              <a:gd name="connsiteX24" fmla="*/ 304490 w 608979"/>
              <a:gd name="connsiteY24" fmla="*/ 606228 h 606228"/>
              <a:gd name="connsiteX25" fmla="*/ 33011 w 608979"/>
              <a:gd name="connsiteY25" fmla="*/ 606228 h 606228"/>
              <a:gd name="connsiteX26" fmla="*/ 0 w 608979"/>
              <a:gd name="connsiteY26" fmla="*/ 573264 h 606228"/>
              <a:gd name="connsiteX27" fmla="*/ 0 w 608979"/>
              <a:gd name="connsiteY27" fmla="*/ 386965 h 606228"/>
              <a:gd name="connsiteX28" fmla="*/ 5985 w 608979"/>
              <a:gd name="connsiteY28" fmla="*/ 366701 h 606228"/>
              <a:gd name="connsiteX29" fmla="*/ 92488 w 608979"/>
              <a:gd name="connsiteY29" fmla="*/ 232976 h 606228"/>
              <a:gd name="connsiteX30" fmla="*/ 122974 w 608979"/>
              <a:gd name="connsiteY30" fmla="*/ 216354 h 606228"/>
              <a:gd name="connsiteX31" fmla="*/ 304489 w 608979"/>
              <a:gd name="connsiteY31" fmla="*/ 0 h 606228"/>
              <a:gd name="connsiteX32" fmla="*/ 354341 w 608979"/>
              <a:gd name="connsiteY32" fmla="*/ 49771 h 606228"/>
              <a:gd name="connsiteX33" fmla="*/ 354341 w 608979"/>
              <a:gd name="connsiteY33" fmla="*/ 246895 h 606228"/>
              <a:gd name="connsiteX34" fmla="*/ 386796 w 608979"/>
              <a:gd name="connsiteY34" fmla="*/ 246895 h 606228"/>
              <a:gd name="connsiteX35" fmla="*/ 396804 w 608979"/>
              <a:gd name="connsiteY35" fmla="*/ 267531 h 606228"/>
              <a:gd name="connsiteX36" fmla="*/ 314590 w 608979"/>
              <a:gd name="connsiteY36" fmla="*/ 371929 h 606228"/>
              <a:gd name="connsiteX37" fmla="*/ 294481 w 608979"/>
              <a:gd name="connsiteY37" fmla="*/ 371929 h 606228"/>
              <a:gd name="connsiteX38" fmla="*/ 212174 w 608979"/>
              <a:gd name="connsiteY38" fmla="*/ 267531 h 606228"/>
              <a:gd name="connsiteX39" fmla="*/ 222182 w 608979"/>
              <a:gd name="connsiteY39" fmla="*/ 246895 h 606228"/>
              <a:gd name="connsiteX40" fmla="*/ 254637 w 608979"/>
              <a:gd name="connsiteY40" fmla="*/ 246895 h 606228"/>
              <a:gd name="connsiteX41" fmla="*/ 254637 w 608979"/>
              <a:gd name="connsiteY41" fmla="*/ 49771 h 606228"/>
              <a:gd name="connsiteX42" fmla="*/ 304489 w 608979"/>
              <a:gd name="connsiteY42" fmla="*/ 0 h 60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8979" h="606228">
                <a:moveTo>
                  <a:pt x="122974" y="216354"/>
                </a:moveTo>
                <a:lnTo>
                  <a:pt x="161222" y="216354"/>
                </a:lnTo>
                <a:cubicBezTo>
                  <a:pt x="166740" y="216354"/>
                  <a:pt x="170106" y="222518"/>
                  <a:pt x="167114" y="227187"/>
                </a:cubicBezTo>
                <a:lnTo>
                  <a:pt x="73597" y="371650"/>
                </a:lnTo>
                <a:cubicBezTo>
                  <a:pt x="72475" y="373518"/>
                  <a:pt x="73691" y="376039"/>
                  <a:pt x="75935" y="376039"/>
                </a:cubicBezTo>
                <a:lnTo>
                  <a:pt x="121571" y="376039"/>
                </a:lnTo>
                <a:lnTo>
                  <a:pt x="150281" y="376039"/>
                </a:lnTo>
                <a:lnTo>
                  <a:pt x="182264" y="376039"/>
                </a:lnTo>
                <a:cubicBezTo>
                  <a:pt x="186191" y="376039"/>
                  <a:pt x="189184" y="379027"/>
                  <a:pt x="189371" y="382856"/>
                </a:cubicBezTo>
                <a:cubicBezTo>
                  <a:pt x="193018" y="443088"/>
                  <a:pt x="243049" y="490900"/>
                  <a:pt x="304396" y="490900"/>
                </a:cubicBezTo>
                <a:cubicBezTo>
                  <a:pt x="365743" y="490900"/>
                  <a:pt x="415681" y="443088"/>
                  <a:pt x="419328" y="382856"/>
                </a:cubicBezTo>
                <a:cubicBezTo>
                  <a:pt x="419608" y="379121"/>
                  <a:pt x="422601" y="376039"/>
                  <a:pt x="426435" y="376039"/>
                </a:cubicBezTo>
                <a:lnTo>
                  <a:pt x="458511" y="376039"/>
                </a:lnTo>
                <a:lnTo>
                  <a:pt x="491896" y="376039"/>
                </a:lnTo>
                <a:lnTo>
                  <a:pt x="532950" y="376039"/>
                </a:lnTo>
                <a:cubicBezTo>
                  <a:pt x="535195" y="376039"/>
                  <a:pt x="536504" y="373518"/>
                  <a:pt x="535288" y="371650"/>
                </a:cubicBezTo>
                <a:lnTo>
                  <a:pt x="441772" y="227187"/>
                </a:lnTo>
                <a:cubicBezTo>
                  <a:pt x="438686" y="222611"/>
                  <a:pt x="442052" y="216354"/>
                  <a:pt x="447663" y="216354"/>
                </a:cubicBezTo>
                <a:lnTo>
                  <a:pt x="485911" y="216354"/>
                </a:lnTo>
                <a:cubicBezTo>
                  <a:pt x="498256" y="216354"/>
                  <a:pt x="509571" y="222611"/>
                  <a:pt x="516304" y="232976"/>
                </a:cubicBezTo>
                <a:lnTo>
                  <a:pt x="602994" y="366701"/>
                </a:lnTo>
                <a:cubicBezTo>
                  <a:pt x="607015" y="372771"/>
                  <a:pt x="608979" y="379774"/>
                  <a:pt x="608979" y="386965"/>
                </a:cubicBezTo>
                <a:lnTo>
                  <a:pt x="608979" y="573264"/>
                </a:lnTo>
                <a:cubicBezTo>
                  <a:pt x="608979" y="591380"/>
                  <a:pt x="594110" y="606228"/>
                  <a:pt x="575968" y="606228"/>
                </a:cubicBezTo>
                <a:lnTo>
                  <a:pt x="304490" y="606228"/>
                </a:lnTo>
                <a:lnTo>
                  <a:pt x="33011" y="606228"/>
                </a:lnTo>
                <a:cubicBezTo>
                  <a:pt x="14869" y="606228"/>
                  <a:pt x="0" y="591380"/>
                  <a:pt x="0" y="573264"/>
                </a:cubicBezTo>
                <a:lnTo>
                  <a:pt x="0" y="386965"/>
                </a:lnTo>
                <a:cubicBezTo>
                  <a:pt x="0" y="379774"/>
                  <a:pt x="2151" y="372677"/>
                  <a:pt x="5985" y="366701"/>
                </a:cubicBezTo>
                <a:lnTo>
                  <a:pt x="92488" y="232976"/>
                </a:lnTo>
                <a:cubicBezTo>
                  <a:pt x="99221" y="222611"/>
                  <a:pt x="110630" y="216354"/>
                  <a:pt x="122974" y="216354"/>
                </a:cubicBezTo>
                <a:close/>
                <a:moveTo>
                  <a:pt x="304489" y="0"/>
                </a:moveTo>
                <a:cubicBezTo>
                  <a:pt x="332081" y="0"/>
                  <a:pt x="354341" y="22318"/>
                  <a:pt x="354341" y="49771"/>
                </a:cubicBezTo>
                <a:lnTo>
                  <a:pt x="354341" y="246895"/>
                </a:lnTo>
                <a:lnTo>
                  <a:pt x="386796" y="246895"/>
                </a:lnTo>
                <a:cubicBezTo>
                  <a:pt x="397365" y="246895"/>
                  <a:pt x="403351" y="259221"/>
                  <a:pt x="396804" y="267531"/>
                </a:cubicBezTo>
                <a:lnTo>
                  <a:pt x="314590" y="371929"/>
                </a:lnTo>
                <a:cubicBezTo>
                  <a:pt x="309446" y="378372"/>
                  <a:pt x="299625" y="378372"/>
                  <a:pt x="294481" y="371929"/>
                </a:cubicBezTo>
                <a:lnTo>
                  <a:pt x="212174" y="267531"/>
                </a:lnTo>
                <a:cubicBezTo>
                  <a:pt x="205627" y="259221"/>
                  <a:pt x="211613" y="246895"/>
                  <a:pt x="222182" y="246895"/>
                </a:cubicBezTo>
                <a:lnTo>
                  <a:pt x="254637" y="246895"/>
                </a:lnTo>
                <a:lnTo>
                  <a:pt x="254637" y="49771"/>
                </a:lnTo>
                <a:cubicBezTo>
                  <a:pt x="254637" y="22318"/>
                  <a:pt x="276897" y="0"/>
                  <a:pt x="304489" y="0"/>
                </a:cubicBezTo>
                <a:close/>
              </a:path>
            </a:pathLst>
          </a:custGeom>
          <a:solidFill>
            <a:schemeClr val="lt1"/>
          </a:solidFill>
          <a:ln>
            <a:noFill/>
          </a:ln>
        </p:spPr>
        <p:txBody>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noProof="0" dirty="0">
              <a:ln>
                <a:noFill/>
              </a:ln>
              <a:solidFill>
                <a:prstClr val="black"/>
              </a:solidFill>
              <a:effectLst/>
              <a:uLnTx/>
              <a:uFillTx/>
              <a:latin typeface="微软雅黑" panose="020B0503020204020204" charset="-122"/>
              <a:cs typeface="+mn-ea"/>
            </a:endParaRPr>
          </a:p>
        </p:txBody>
      </p:sp>
      <p:sp>
        <p:nvSpPr>
          <p:cNvPr id="20" name="文本框 19"/>
          <p:cNvSpPr txBox="1"/>
          <p:nvPr>
            <p:custDataLst>
              <p:tags r:id="rId21"/>
            </p:custDataLst>
          </p:nvPr>
        </p:nvSpPr>
        <p:spPr>
          <a:xfrm>
            <a:off x="8921239" y="3216895"/>
            <a:ext cx="2055601" cy="398780"/>
          </a:xfrm>
          <a:prstGeom prst="rect">
            <a:avLst/>
          </a:prstGeom>
          <a:noFill/>
        </p:spPr>
        <p:txBody>
          <a:bodyPr wrap="square" rtlCol="0" anchor="ctr">
            <a:normAutofit fontScale="60000"/>
          </a:bodyPr>
          <a:lstStyle/>
          <a:p>
            <a:pPr marR="0" lvl="0" indent="0" algn="ctr" fontAlgn="auto">
              <a:lnSpc>
                <a:spcPct val="100000"/>
              </a:lnSpc>
              <a:spcBef>
                <a:spcPts val="0"/>
              </a:spcBef>
              <a:spcAft>
                <a:spcPts val="0"/>
              </a:spcAft>
              <a:buClrTx/>
              <a:buSzTx/>
              <a:buFontTx/>
              <a:buNone/>
            </a:pPr>
            <a:r>
              <a:rPr lang="zh-CN" altLang="en-US" sz="2000" b="1" spc="300" dirty="0">
                <a:solidFill>
                  <a:schemeClr val="accent5"/>
                </a:solidFill>
                <a:latin typeface="微软雅黑" panose="020B0503020204020204" charset="-122"/>
                <a:ea typeface="微软雅黑" panose="020B0503020204020204" charset="-122"/>
              </a:rPr>
              <a:t>区域内统计数据分析</a:t>
            </a:r>
            <a:endParaRPr lang="zh-CN" altLang="en-US" sz="2000" b="1" spc="300" dirty="0">
              <a:solidFill>
                <a:schemeClr val="accent5"/>
              </a:solidFill>
              <a:latin typeface="微软雅黑" panose="020B0503020204020204" charset="-122"/>
              <a:ea typeface="微软雅黑" panose="020B0503020204020204" charset="-122"/>
            </a:endParaRPr>
          </a:p>
        </p:txBody>
      </p:sp>
      <p:sp>
        <p:nvSpPr>
          <p:cNvPr id="39" name="文本框 38"/>
          <p:cNvSpPr txBox="1"/>
          <p:nvPr>
            <p:custDataLst>
              <p:tags r:id="rId22"/>
            </p:custDataLst>
          </p:nvPr>
        </p:nvSpPr>
        <p:spPr>
          <a:xfrm>
            <a:off x="8920480" y="3804285"/>
            <a:ext cx="2056765" cy="1466215"/>
          </a:xfrm>
          <a:prstGeom prst="rect">
            <a:avLst/>
          </a:prstGeom>
          <a:noFill/>
        </p:spPr>
        <p:txBody>
          <a:bodyPr wrap="square" rtlCol="0">
            <a:normAutofit/>
          </a:bodyPr>
          <a:lstStyle/>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数据汇总</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数据集册</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数据导出</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pPr>
            <a:r>
              <a:rPr kumimoji="0" lang="en-US" altLang="zh-CN" sz="1400" b="0" i="0" spc="150" noProof="0">
                <a:ln>
                  <a:noFill/>
                </a:ln>
                <a:solidFill>
                  <a:schemeClr val="dk1"/>
                </a:solidFill>
                <a:effectLst/>
                <a:uLnTx/>
                <a:uFillTx/>
                <a:latin typeface="微软雅黑" panose="020B0503020204020204" charset="-122"/>
                <a:ea typeface="微软雅黑" panose="020B0503020204020204" charset="-122"/>
              </a:rPr>
              <a:t>...</a:t>
            </a:r>
            <a:endParaRPr kumimoji="0" lang="en-US" altLang="zh-CN" sz="1400" b="0" i="0" spc="150" noProof="0">
              <a:ln>
                <a:noFill/>
              </a:ln>
              <a:solidFill>
                <a:schemeClr val="dk1"/>
              </a:solidFill>
              <a:effectLst/>
              <a:uLnTx/>
              <a:uFillTx/>
              <a:latin typeface="微软雅黑" panose="020B0503020204020204" charset="-122"/>
              <a:ea typeface="微软雅黑" panose="020B0503020204020204" charset="-122"/>
            </a:endParaRPr>
          </a:p>
        </p:txBody>
      </p:sp>
      <p:sp>
        <p:nvSpPr>
          <p:cNvPr id="2" name="文本框 1"/>
          <p:cNvSpPr txBox="1"/>
          <p:nvPr>
            <p:custDataLst>
              <p:tags r:id="rId23"/>
            </p:custDataLst>
          </p:nvPr>
        </p:nvSpPr>
        <p:spPr>
          <a:xfrm>
            <a:off x="1409700" y="269875"/>
            <a:ext cx="7391400"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r>
              <a:rPr lang="zh-CN" altLang="en-US" sz="3600" dirty="0">
                <a:solidFill>
                  <a:schemeClr val="accent1"/>
                </a:solidFill>
                <a:latin typeface="微软雅黑" panose="020B0503020204020204" charset="-122"/>
                <a:ea typeface="微软雅黑" panose="020B0503020204020204" charset="-122"/>
                <a:sym typeface="Arial" panose="020B0604020202020204" pitchFamily="34" charset="0"/>
              </a:rPr>
              <a:t>区科技主管部门统计工作内容</a:t>
            </a:r>
            <a:endParaRPr lang="zh-CN" altLang="en-US" sz="3600" dirty="0">
              <a:solidFill>
                <a:schemeClr val="accent1"/>
              </a:solidFill>
              <a:latin typeface="微软雅黑" panose="020B0503020204020204" charset="-122"/>
              <a:ea typeface="微软雅黑" panose="020B0503020204020204" charset="-122"/>
              <a:sym typeface="Arial" panose="020B0604020202020204" pitchFamily="34" charset="0"/>
            </a:endParaRPr>
          </a:p>
        </p:txBody>
      </p:sp>
    </p:spTree>
    <p:custDataLst>
      <p:tags r:id="rId24"/>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29"/>
          <p:cNvSpPr/>
          <p:nvPr/>
        </p:nvSpPr>
        <p:spPr>
          <a:xfrm>
            <a:off x="687970" y="753763"/>
            <a:ext cx="10817520" cy="5350054"/>
          </a:xfrm>
          <a:prstGeom prst="roundRect">
            <a:avLst>
              <a:gd name="adj" fmla="val 3138"/>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 name="圆角矩形 30"/>
          <p:cNvSpPr/>
          <p:nvPr/>
        </p:nvSpPr>
        <p:spPr>
          <a:xfrm>
            <a:off x="828954" y="950154"/>
            <a:ext cx="4474958" cy="482028"/>
          </a:xfrm>
          <a:prstGeom prst="round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dirty="0">
                <a:solidFill>
                  <a:srgbClr val="FF0000"/>
                </a:solidFill>
              </a:rPr>
              <a:t>各级统计管理员</a:t>
            </a:r>
            <a:r>
              <a:rPr lang="zh-CN" altLang="en-US" sz="2400" dirty="0">
                <a:solidFill>
                  <a:schemeClr val="tx1"/>
                </a:solidFill>
              </a:rPr>
              <a:t>主体功能</a:t>
            </a:r>
            <a:endParaRPr lang="zh-CN" altLang="en-US" sz="2400" dirty="0">
              <a:solidFill>
                <a:schemeClr val="tx1"/>
              </a:solidFill>
            </a:endParaRPr>
          </a:p>
        </p:txBody>
      </p:sp>
      <p:graphicFrame>
        <p:nvGraphicFramePr>
          <p:cNvPr id="11" name="图示 10"/>
          <p:cNvGraphicFramePr/>
          <p:nvPr/>
        </p:nvGraphicFramePr>
        <p:xfrm>
          <a:off x="839416" y="1566441"/>
          <a:ext cx="10441160" cy="43998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40"/>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40"/>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40"/>
  <p:tag name="KSO_WM_TEMPLATE_MASTER_THUMB_INDEX" val="12"/>
  <p:tag name="KSO_WM_TEMPLATE_THUMBS_INDEX" val="1、4、5、7、11、12、14、16、18、19、20"/>
</p:tagLst>
</file>

<file path=ppt/tags/tag172.xml><?xml version="1.0" encoding="utf-8"?>
<p:tagLst xmlns:p="http://schemas.openxmlformats.org/presentationml/2006/mai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2"/>
  <p:tag name="KSO_WM_UNIT_ID" val="custom20202597_1*b*2"/>
  <p:tag name="KSO_WM_TEMPLATE_CATEGORY" val="custom"/>
  <p:tag name="KSO_WM_TEMPLATE_INDEX" val="20202597"/>
  <p:tag name="KSO_WM_UNIT_LAYERLEVEL" val="1"/>
  <p:tag name="KSO_WM_TAG_VERSION" val="1.0"/>
  <p:tag name="KSO_WM_BEAUTIFY_FLAG" val="#wm#"/>
  <p:tag name="KSO_WM_UNIT_PRESET_TEXT" val="单击此处添加正文，文字是您思想的提炼，请尽量言简意赅的阐述观点。"/>
  <p:tag name="KSO_WM_UNIT_TEXT_FILL_FORE_SCHEMECOLOR_INDEX_BRIGHTNESS" val="-0.25"/>
  <p:tag name="KSO_WM_UNIT_TEXT_FILL_FORE_SCHEMECOLOR_INDEX" val="5"/>
  <p:tag name="KSO_WM_UNIT_TEXT_FILL_TYPE" val="1"/>
</p:tagLst>
</file>

<file path=ppt/tags/tag173.xml><?xml version="1.0" encoding="utf-8"?>
<p:tagLst xmlns:p="http://schemas.openxmlformats.org/presentationml/2006/main">
  <p:tag name="KSO_WM_UNIT_ISCONTENTSTITLE" val="0"/>
  <p:tag name="KSO_WM_UNIT_PRESET_TEXT" val="科技引领未来"/>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840_1*a*1"/>
  <p:tag name="KSO_WM_TEMPLATE_CATEGORY" val="custom"/>
  <p:tag name="KSO_WM_TEMPLATE_INDEX" val="20202840"/>
  <p:tag name="KSO_WM_UNIT_LAYERLEVEL" val="1"/>
  <p:tag name="KSO_WM_TAG_VERSION" val="1.0"/>
  <p:tag name="KSO_WM_BEAUTIFY_FLAG" val="#wm#"/>
  <p:tag name="KSO_WM_UNIT_ISNUMDGMTITLE" val="0"/>
</p:tagLst>
</file>

<file path=ppt/tags/tag174.xml><?xml version="1.0" encoding="utf-8"?>
<p:tagLst xmlns:p="http://schemas.openxmlformats.org/presentationml/2006/main">
  <p:tag name="KSO_WM_UNIT_ISCONTENTSTITLE" val="0"/>
  <p:tag name="KSO_WM_UNIT_PRESET_TEXT" val="单击此处添加副标题"/>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840_1*b*1"/>
  <p:tag name="KSO_WM_TEMPLATE_CATEGORY" val="custom"/>
  <p:tag name="KSO_WM_TEMPLATE_INDEX" val="20202840"/>
  <p:tag name="KSO_WM_UNIT_LAYERLEVEL" val="1"/>
  <p:tag name="KSO_WM_TAG_VERSION" val="1.0"/>
  <p:tag name="KSO_WM_BEAUTIFY_FLAG" val="#wm#"/>
  <p:tag name="KSO_WM_UNIT_ISNUMDGMTITLE" val="0"/>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SLIDE_ID" val="custom2020284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840"/>
  <p:tag name="KSO_WM_SLIDE_LAYOUT" val="a_b"/>
  <p:tag name="KSO_WM_SLIDE_LAYOUT_CNT" val="1_1"/>
  <p:tag name="KSO_WM_TEMPLATE_MASTER_THUMB_INDEX" val="12"/>
  <p:tag name="KSO_WM_TEMPLATE_THUMBS_INDEX" val="1、4、6、7、11、12、14、16、18、19、20、22"/>
</p:tagLst>
</file>

<file path=ppt/tags/tag176.xml><?xml version="1.0" encoding="utf-8"?>
<p:tagLst xmlns:p="http://schemas.openxmlformats.org/presentationml/2006/main">
  <p:tag name="KSO_WM_UNIT_ISCONTENTSTITLE" val="0"/>
  <p:tag name="KSO_WM_UNIT_PRESET_TEXT" val="Contents"/>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840_2*b*1"/>
  <p:tag name="KSO_WM_TEMPLATE_CATEGORY" val="custom"/>
  <p:tag name="KSO_WM_TEMPLATE_INDEX" val="20202840"/>
  <p:tag name="KSO_WM_UNIT_LAYERLEVEL" val="1"/>
  <p:tag name="KSO_WM_TAG_VERSION" val="1.0"/>
  <p:tag name="KSO_WM_BEAUTIFY_FLAG" val="#wm#"/>
  <p:tag name="KSO_WM_UNIT_ISNUMDGMTITLE" val="0"/>
  <p:tag name="KSO_WM_UNIT_TEXT_FILL_FORE_SCHEMECOLOR_INDEX" val="14"/>
  <p:tag name="KSO_WM_UNIT_TEX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840_2*i*1"/>
  <p:tag name="KSO_WM_TEMPLATE_CATEGORY" val="custom"/>
  <p:tag name="KSO_WM_TEMPLATE_INDEX" val="20202840"/>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78.xml><?xml version="1.0" encoding="utf-8"?>
<p:tagLst xmlns:p="http://schemas.openxmlformats.org/presentationml/2006/main">
  <p:tag name="KSO_WM_UNIT_ISCONTENTSTITLE" val="0"/>
  <p:tag name="KSO_WM_UNIT_PRESET_TEXT" val="目 录"/>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40_2*a*1"/>
  <p:tag name="KSO_WM_TEMPLATE_CATEGORY" val="custom"/>
  <p:tag name="KSO_WM_TEMPLATE_INDEX" val="20202840"/>
  <p:tag name="KSO_WM_UNIT_LAYERLEVEL" val="1"/>
  <p:tag name="KSO_WM_TAG_VERSION" val="1.0"/>
  <p:tag name="KSO_WM_BEAUTIFY_FLAG" val="#wm#"/>
  <p:tag name="KSO_WM_UNIT_ISNUMDGMTITLE" val="0"/>
  <p:tag name="KSO_WM_UNIT_TEXT_FILL_FORE_SCHEMECOLOR_INDEX" val="14"/>
  <p:tag name="KSO_WM_UNIT_TEXT_FILL_TYPE" val="1"/>
  <p:tag name="KSO_WM_UNIT_USESOURCEFORMAT_APPLY" val="1"/>
</p:tagLst>
</file>

<file path=ppt/tags/tag179.xml><?xml version="1.0" encoding="utf-8"?>
<p:tagLst xmlns:p="http://schemas.openxmlformats.org/presentationml/2006/main">
  <p:tag name="KSO_WM_SLIDE_ID" val="custom20202840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840"/>
  <p:tag name="KSO_WM_SLIDE_LAYOUT" val="a_b_l"/>
  <p:tag name="KSO_WM_SLIDE_LAYOUT_CNT" val="1_1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40_7*a*1"/>
  <p:tag name="KSO_WM_TEMPLATE_CATEGORY" val="custom"/>
  <p:tag name="KSO_WM_TEMPLATE_INDEX" val="20202840"/>
  <p:tag name="KSO_WM_UNIT_LAYERLEVEL" val="1"/>
  <p:tag name="KSO_WM_TAG_VERSION" val="1.0"/>
  <p:tag name="KSO_WM_BEAUTIFY_FLAG" val="#wm#"/>
  <p:tag name="KSO_WM_UNIT_ISNUMDGMTITLE" val="0"/>
</p:tagLst>
</file>

<file path=ppt/tags/tag181.xml><?xml version="1.0" encoding="utf-8"?>
<p:tagLst xmlns:p="http://schemas.openxmlformats.org/presentationml/2006/main">
  <p:tag name="KSO_WM_UNIT_PRESET_TEXT" val="Part  01"/>
  <p:tag name="KSO_WM_UNIT_NOCLEAR" val="0"/>
  <p:tag name="KSO_WM_UNIT_VALUE" val="4"/>
  <p:tag name="KSO_WM_UNIT_HIGHLIGHT" val="0"/>
  <p:tag name="KSO_WM_UNIT_COMPATIBLE" val="1"/>
  <p:tag name="KSO_WM_UNIT_DIAGRAM_ISNUMVISUAL" val="0"/>
  <p:tag name="KSO_WM_UNIT_DIAGRAM_ISREFERUNIT" val="0"/>
  <p:tag name="KSO_WM_UNIT_TYPE" val="e"/>
  <p:tag name="KSO_WM_UNIT_INDEX" val="1"/>
  <p:tag name="KSO_WM_UNIT_ID" val="custom20202840_7*e*1"/>
  <p:tag name="KSO_WM_TEMPLATE_CATEGORY" val="custom"/>
  <p:tag name="KSO_WM_TEMPLATE_INDEX" val="20202840"/>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182.xml><?xml version="1.0" encoding="utf-8"?>
<p:tagLst xmlns:p="http://schemas.openxmlformats.org/presentationml/2006/main">
  <p:tag name="KSO_WM_SLIDE_ID" val="custom2020284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40"/>
  <p:tag name="KSO_WM_SLIDE_LAYOUT" val="a_b_e"/>
  <p:tag name="KSO_WM_SLIDE_LAYOUT_CNT" val="1_1_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99f6f8d-7424-44c0-b17f-4b874368533b}"/>
  <p:tag name="KSO_WM_UNIT_TYPE" val="i"/>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87.xml><?xml version="1.0" encoding="utf-8"?>
<p:tagLst xmlns:p="http://schemas.openxmlformats.org/presentationml/2006/main">
  <p:tag name="KSO_WM_BEAUTIFY_FLAG" val="#wm#"/>
  <p:tag name="KSO_WM_TEMPLATE_CATEGORY" val="custom"/>
  <p:tag name="KSO_WM_TEMPLATE_INDEX" val="20202840"/>
  <p:tag name="KSO_WM_SLIDE_BK_DARK_LIGHT" val="2"/>
  <p:tag name="KSO_WM_SLIDE_BACKGROUND_TYPE" val="general"/>
</p:tagLst>
</file>

<file path=ppt/tags/tag188.xml><?xml version="1.0" encoding="utf-8"?>
<p:tagLst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40_7*a*1"/>
  <p:tag name="KSO_WM_TEMPLATE_CATEGORY" val="custom"/>
  <p:tag name="KSO_WM_TEMPLATE_INDEX" val="20202840"/>
  <p:tag name="KSO_WM_UNIT_LAYERLEVEL" val="1"/>
  <p:tag name="KSO_WM_TAG_VERSION" val="1.0"/>
  <p:tag name="KSO_WM_BEAUTIFY_FLAG" val="#wm#"/>
  <p:tag name="KSO_WM_UNIT_ISNUMDGMTITLE" val="0"/>
</p:tagLst>
</file>

<file path=ppt/tags/tag189.xml><?xml version="1.0" encoding="utf-8"?>
<p:tagLst xmlns:p="http://schemas.openxmlformats.org/presentationml/2006/main">
  <p:tag name="KSO_WM_UNIT_PRESET_TEXT" val="Part  01"/>
  <p:tag name="KSO_WM_UNIT_NOCLEAR" val="0"/>
  <p:tag name="KSO_WM_UNIT_VALUE" val="4"/>
  <p:tag name="KSO_WM_UNIT_HIGHLIGHT" val="0"/>
  <p:tag name="KSO_WM_UNIT_COMPATIBLE" val="1"/>
  <p:tag name="KSO_WM_UNIT_DIAGRAM_ISNUMVISUAL" val="0"/>
  <p:tag name="KSO_WM_UNIT_DIAGRAM_ISREFERUNIT" val="0"/>
  <p:tag name="KSO_WM_UNIT_TYPE" val="e"/>
  <p:tag name="KSO_WM_UNIT_INDEX" val="1"/>
  <p:tag name="KSO_WM_UNIT_ID" val="custom20202840_7*e*1"/>
  <p:tag name="KSO_WM_TEMPLATE_CATEGORY" val="custom"/>
  <p:tag name="KSO_WM_TEMPLATE_INDEX" val="20202840"/>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ID" val="custom2020284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40"/>
  <p:tag name="KSO_WM_SLIDE_LAYOUT" val="a_b_e"/>
  <p:tag name="KSO_WM_SLIDE_LAYOUT_CNT" val="1_1_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99f6f8d-7424-44c0-b17f-4b874368533b}"/>
  <p:tag name="KSO_WM_UNIT_TYPE" val="i"/>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5.xml><?xml version="1.0" encoding="utf-8"?>
<p:tagLst xmlns:p="http://schemas.openxmlformats.org/presentationml/2006/main">
  <p:tag name="KSO_WM_UNIT_TABLE_BEAUTIFY" val="smartTable{b18bad9e-adce-4b7d-b6f5-91d32105b643}"/>
</p:tagLst>
</file>

<file path=ppt/tags/tag196.xml><?xml version="1.0" encoding="utf-8"?>
<p:tagLst xmlns:p="http://schemas.openxmlformats.org/presentationml/2006/main">
  <p:tag name="KSO_WM_BEAUTIFY_FLAG" val="#wm#"/>
  <p:tag name="KSO_WM_TEMPLATE_CATEGORY" val="custom"/>
  <p:tag name="KSO_WM_TEMPLATE_INDEX" val="20202840"/>
  <p:tag name="KSO_WM_SLIDE_BK_DARK_LIGHT" val="2"/>
  <p:tag name="KSO_WM_SLIDE_BACKGROUND_TYPE" val="general"/>
</p:tagLst>
</file>

<file path=ppt/tags/tag197.xml><?xml version="1.0" encoding="utf-8"?>
<p:tagLst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40_7*a*1"/>
  <p:tag name="KSO_WM_TEMPLATE_CATEGORY" val="custom"/>
  <p:tag name="KSO_WM_TEMPLATE_INDEX" val="20202840"/>
  <p:tag name="KSO_WM_UNIT_LAYERLEVEL" val="1"/>
  <p:tag name="KSO_WM_TAG_VERSION" val="1.0"/>
  <p:tag name="KSO_WM_BEAUTIFY_FLAG" val="#wm#"/>
  <p:tag name="KSO_WM_UNIT_ISNUMDGMTITLE" val="0"/>
</p:tagLst>
</file>

<file path=ppt/tags/tag198.xml><?xml version="1.0" encoding="utf-8"?>
<p:tagLst xmlns:p="http://schemas.openxmlformats.org/presentationml/2006/main">
  <p:tag name="KSO_WM_UNIT_PRESET_TEXT" val="Part  01"/>
  <p:tag name="KSO_WM_UNIT_NOCLEAR" val="0"/>
  <p:tag name="KSO_WM_UNIT_VALUE" val="4"/>
  <p:tag name="KSO_WM_UNIT_HIGHLIGHT" val="0"/>
  <p:tag name="KSO_WM_UNIT_COMPATIBLE" val="1"/>
  <p:tag name="KSO_WM_UNIT_DIAGRAM_ISNUMVISUAL" val="0"/>
  <p:tag name="KSO_WM_UNIT_DIAGRAM_ISREFERUNIT" val="0"/>
  <p:tag name="KSO_WM_UNIT_TYPE" val="e"/>
  <p:tag name="KSO_WM_UNIT_INDEX" val="1"/>
  <p:tag name="KSO_WM_UNIT_ID" val="custom20202840_7*e*1"/>
  <p:tag name="KSO_WM_TEMPLATE_CATEGORY" val="custom"/>
  <p:tag name="KSO_WM_TEMPLATE_INDEX" val="20202840"/>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199.xml><?xml version="1.0" encoding="utf-8"?>
<p:tagLst xmlns:p="http://schemas.openxmlformats.org/presentationml/2006/main">
  <p:tag name="KSO_WM_SLIDE_ID" val="custom2020284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40"/>
  <p:tag name="KSO_WM_SLIDE_LAYOUT" val="a_b_e"/>
  <p:tag name="KSO_WM_SLIDE_LAYOUT_CNT" val="1_1_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01fca7d-25e8-4dc3-8c6c-3c322641d35b}"/>
  <p:tag name="KSO_WM_UNIT_TYPE" val="i"/>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2840_9*i*1"/>
  <p:tag name="KSO_WM_TEMPLATE_CATEGORY" val="custom"/>
  <p:tag name="KSO_WM_TEMPLATE_INDEX" val="20202840"/>
  <p:tag name="KSO_WM_UNIT_LAYERLEVEL" val="1"/>
  <p:tag name="KSO_WM_TAG_VERSION" val="1.0"/>
  <p:tag name="KSO_WM_BEAUTIFY_FLAG" val="#wm#"/>
  <p:tag name="KSO_WM_UNIT_TYPE" val="i"/>
  <p:tag name="KSO_WM_UNIT_INDEX" val="1"/>
  <p:tag name="KSO_WM_UNIT_FILL_FORE_SCHEMECOLOR_INDEX" val="14"/>
  <p:tag name="KSO_WM_UNI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2840_9*i*3"/>
  <p:tag name="KSO_WM_TEMPLATE_CATEGORY" val="custom"/>
  <p:tag name="KSO_WM_TEMPLATE_INDEX" val="20202840"/>
  <p:tag name="KSO_WM_UNIT_LAYERLEVEL" val="1"/>
  <p:tag name="KSO_WM_TAG_VERSION" val="1.0"/>
  <p:tag name="KSO_WM_BEAUTIFY_FLAG" val="#wm#"/>
  <p:tag name="KSO_WM_UNIT_TYPE" val="i"/>
  <p:tag name="KSO_WM_UNIT_INDEX" val="3"/>
  <p:tag name="KSO_WM_UNIT_FILL_FORE_SCHEMECOLOR_INDEX" val="14"/>
  <p:tag name="KSO_WM_UNIT_FILL_TYPE" val="1"/>
  <p:tag name="KSO_WM_UNIT_USESOURCEFORMAT_APPLY" val="1"/>
  <p:tag name="KSO_WM_UNIT_LINE_FORE_SCHEMECOLOR_INDEX" val="14"/>
  <p:tag name="KSO_WM_UNIT_LINE_FILL_TYPE"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2840_9*i*4"/>
  <p:tag name="KSO_WM_TEMPLATE_CATEGORY" val="custom"/>
  <p:tag name="KSO_WM_TEMPLATE_INDEX" val="20202840"/>
  <p:tag name="KSO_WM_UNIT_LAYERLEVEL" val="1"/>
  <p:tag name="KSO_WM_TAG_VERSION" val="1.0"/>
  <p:tag name="KSO_WM_BEAUTIFY_FLAG" val="#wm#"/>
  <p:tag name="KSO_WM_UNIT_TYPE" val="i"/>
  <p:tag name="KSO_WM_UNIT_INDEX" val="4"/>
  <p:tag name="KSO_WM_UNIT_FILL_FORE_SCHEMECOLOR_INDEX" val="14"/>
  <p:tag name="KSO_WM_UNI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02840_9*i*2"/>
  <p:tag name="KSO_WM_TEMPLATE_CATEGORY" val="custom"/>
  <p:tag name="KSO_WM_TEMPLATE_INDEX" val="2020284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0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1_2"/>
  <p:tag name="KSO_WM_TEMPLATE_CATEGORY" val="custom"/>
  <p:tag name="KSO_WM_TEMPLATE_INDEX" val="20202840"/>
  <p:tag name="KSO_WM_UNIT_LAYERLEVEL" val="1_1_1"/>
  <p:tag name="KSO_WM_TAG_VERSION" val="1.0"/>
  <p:tag name="KSO_WM_BEAUTIFY_FLAG" val="#wm#"/>
  <p:tag name="KSO_WM_UNIT_TYPE" val="l_h_i"/>
  <p:tag name="KSO_WM_UNIT_INDEX" val="1_1_2"/>
  <p:tag name="KSO_WM_UNIT_LINE_FORE_SCHEMECOLOR_INDEX" val="6"/>
  <p:tag name="KSO_WM_UNIT_LINE_FILL_TYPE" val="2"/>
  <p:tag name="KSO_WM_UNIT_USESOURCEFORMAT_APPLY" val="1"/>
</p:tagLst>
</file>

<file path=ppt/tags/tag2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1_1"/>
  <p:tag name="KSO_WM_TEMPLATE_CATEGORY" val="custom"/>
  <p:tag name="KSO_WM_TEMPLATE_INDEX" val="20202840"/>
  <p:tag name="KSO_WM_UNIT_LAYERLEVEL" val="1_1_1"/>
  <p:tag name="KSO_WM_TAG_VERSION" val="1.0"/>
  <p:tag name="KSO_WM_BEAUTIFY_FLAG" val="#wm#"/>
  <p:tag name="KSO_WM_UNIT_TYPE" val="l_h_i"/>
  <p:tag name="KSO_WM_UNIT_INDEX" val="1_1_1"/>
  <p:tag name="KSO_WM_UNIT_FILL_FORE_SCHEMECOLOR_INDEX" val="6"/>
  <p:tag name="KSO_WM_UNIT_FILL_TYPE" val="1"/>
  <p:tag name="KSO_WM_UNIT_USESOURCEFORMAT_APPLY" val="1"/>
</p:tagLst>
</file>

<file path=ppt/tags/tag20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1_3"/>
  <p:tag name="KSO_WM_TEMPLATE_CATEGORY" val="custom"/>
  <p:tag name="KSO_WM_TEMPLATE_INDEX" val="20202840"/>
  <p:tag name="KSO_WM_UNIT_LAYERLEVEL" val="1_1_1"/>
  <p:tag name="KSO_WM_TAG_VERSION" val="1.0"/>
  <p:tag name="KSO_WM_BEAUTIFY_FLAG" val="#wm#"/>
  <p:tag name="KSO_WM_UNIT_TYPE" val="l_h_i"/>
  <p:tag name="KSO_WM_UNIT_INDEX" val="1_1_3"/>
  <p:tag name="KSO_WM_UNIT_FILL_FORE_SCHEMECOLOR_INDEX" val="14"/>
  <p:tag name="KSO_WM_UNI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210.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2"/>
  <p:tag name="KSO_WM_UNIT_ID" val="custom20202840_9*l_h_a*1_1_1"/>
  <p:tag name="KSO_WM_TEMPLATE_CATEGORY" val="custom"/>
  <p:tag name="KSO_WM_TEMPLATE_INDEX" val="20202840"/>
  <p:tag name="KSO_WM_UNIT_LAYERLEVEL" val="1_1_1"/>
  <p:tag name="KSO_WM_TAG_VERSION" val="1.0"/>
  <p:tag name="KSO_WM_BEAUTIFY_FLAG" val="#wm#"/>
  <p:tag name="KSO_WM_UNIT_TYPE" val="l_h_a"/>
  <p:tag name="KSO_WM_UNIT_INDEX" val="1_1_1"/>
  <p:tag name="KSO_WM_UNIT_PRESET_TEXT" val="添加标题"/>
  <p:tag name="KSO_WM_UNIT_VALUE" val="7"/>
  <p:tag name="KSO_WM_UNIT_TEXT_FILL_FORE_SCHEMECOLOR_INDEX" val="6"/>
  <p:tag name="KSO_WM_UNIT_TEXT_FILL_TYPE" val="1"/>
  <p:tag name="KSO_WM_UNIT_USESOURCEFORMAT_APPLY" val="1"/>
  <p:tag name="KSO_WM_UNIT_ISNUMDGMTITLE" val="0"/>
</p:tagLst>
</file>

<file path=ppt/tags/tag211.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2"/>
  <p:tag name="KSO_WM_UNIT_ID" val="custom20202840_9*l_h_f*1_1_1"/>
  <p:tag name="KSO_WM_TEMPLATE_CATEGORY" val="custom"/>
  <p:tag name="KSO_WM_TEMPLATE_INDEX" val="20202840"/>
  <p:tag name="KSO_WM_UNIT_LAYERLEVEL" val="1_1_1"/>
  <p:tag name="KSO_WM_TAG_VERSION" val="1.0"/>
  <p:tag name="KSO_WM_BEAUTIFY_FLAG" val="#wm#"/>
  <p:tag name="KSO_WM_UNIT_TYPE" val="l_h_f"/>
  <p:tag name="KSO_WM_UNIT_INDEX" val="1_1_1"/>
  <p:tag name="KSO_WM_UNIT_PRESET_TEXT" val="单击此处添加文本"/>
  <p:tag name="KSO_WM_UNIT_VALUE" val="33"/>
  <p:tag name="KSO_WM_UNIT_TEXT_FILL_FORE_SCHEMECOLOR_INDEX" val="13"/>
  <p:tag name="KSO_WM_UNIT_TEXT_FILL_TYPE" val="1"/>
  <p:tag name="KSO_WM_UNIT_USESOURCEFORMAT_APPLY" val="1"/>
  <p:tag name="KSO_WM_UNIT_SUBTYPE" val="a"/>
</p:tagLst>
</file>

<file path=ppt/tags/tag21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2_1"/>
  <p:tag name="KSO_WM_TEMPLATE_CATEGORY" val="custom"/>
  <p:tag name="KSO_WM_TEMPLATE_INDEX" val="20202840"/>
  <p:tag name="KSO_WM_UNIT_LAYERLEVEL" val="1_1_1"/>
  <p:tag name="KSO_WM_TAG_VERSION" val="1.0"/>
  <p:tag name="KSO_WM_BEAUTIFY_FLAG" val="#wm#"/>
  <p:tag name="KSO_WM_UNIT_TYPE" val="l_h_i"/>
  <p:tag name="KSO_WM_UNIT_INDEX" val="1_2_1"/>
  <p:tag name="KSO_WM_UNIT_LINE_FORE_SCHEMECOLOR_INDEX" val="7"/>
  <p:tag name="KSO_WM_UNIT_LINE_FILL_TYPE" val="2"/>
  <p:tag name="KSO_WM_UNIT_USESOURCEFORMAT_APPLY" val="1"/>
</p:tagLst>
</file>

<file path=ppt/tags/tag21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2_2"/>
  <p:tag name="KSO_WM_TEMPLATE_CATEGORY" val="custom"/>
  <p:tag name="KSO_WM_TEMPLATE_INDEX" val="20202840"/>
  <p:tag name="KSO_WM_UNIT_LAYERLEVEL" val="1_1_1"/>
  <p:tag name="KSO_WM_TAG_VERSION" val="1.0"/>
  <p:tag name="KSO_WM_BEAUTIFY_FLAG" val="#wm#"/>
  <p:tag name="KSO_WM_UNIT_TYPE" val="l_h_i"/>
  <p:tag name="KSO_WM_UNIT_INDEX" val="1_2_2"/>
  <p:tag name="KSO_WM_UNIT_FILL_FORE_SCHEMECOLOR_INDEX" val="7"/>
  <p:tag name="KSO_WM_UNIT_FILL_TYPE" val="1"/>
  <p:tag name="KSO_WM_UNIT_USESOURCEFORMAT_APPLY" val="1"/>
</p:tagLst>
</file>

<file path=ppt/tags/tag21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2_3"/>
  <p:tag name="KSO_WM_TEMPLATE_CATEGORY" val="custom"/>
  <p:tag name="KSO_WM_TEMPLATE_INDEX" val="20202840"/>
  <p:tag name="KSO_WM_UNIT_LAYERLEVEL" val="1_1_1"/>
  <p:tag name="KSO_WM_TAG_VERSION" val="1.0"/>
  <p:tag name="KSO_WM_BEAUTIFY_FLAG" val="#wm#"/>
  <p:tag name="KSO_WM_UNIT_TYPE" val="l_h_i"/>
  <p:tag name="KSO_WM_UNIT_INDEX" val="1_2_3"/>
  <p:tag name="KSO_WM_UNIT_FILL_FORE_SCHEMECOLOR_INDEX" val="14"/>
  <p:tag name="KSO_WM_UNIT_FILL_TYPE" val="1"/>
  <p:tag name="KSO_WM_UNIT_USESOURCEFORMAT_APPLY" val="1"/>
</p:tagLst>
</file>

<file path=ppt/tags/tag215.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2"/>
  <p:tag name="KSO_WM_UNIT_ID" val="custom20202840_9*l_h_a*1_2_1"/>
  <p:tag name="KSO_WM_TEMPLATE_CATEGORY" val="custom"/>
  <p:tag name="KSO_WM_TEMPLATE_INDEX" val="20202840"/>
  <p:tag name="KSO_WM_UNIT_LAYERLEVEL" val="1_1_1"/>
  <p:tag name="KSO_WM_TAG_VERSION" val="1.0"/>
  <p:tag name="KSO_WM_BEAUTIFY_FLAG" val="#wm#"/>
  <p:tag name="KSO_WM_UNIT_TYPE" val="l_h_a"/>
  <p:tag name="KSO_WM_UNIT_INDEX" val="1_2_1"/>
  <p:tag name="KSO_WM_UNIT_PRESET_TEXT" val="添加标题"/>
  <p:tag name="KSO_WM_UNIT_VALUE" val="7"/>
  <p:tag name="KSO_WM_UNIT_TEXT_FILL_FORE_SCHEMECOLOR_INDEX" val="7"/>
  <p:tag name="KSO_WM_UNIT_TEXT_FILL_TYPE" val="1"/>
  <p:tag name="KSO_WM_UNIT_USESOURCEFORMAT_APPLY" val="1"/>
  <p:tag name="KSO_WM_UNIT_ISNUMDGMTITLE" val="0"/>
</p:tagLst>
</file>

<file path=ppt/tags/tag216.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2"/>
  <p:tag name="KSO_WM_UNIT_ID" val="custom20202840_9*l_h_f*1_2_1"/>
  <p:tag name="KSO_WM_TEMPLATE_CATEGORY" val="custom"/>
  <p:tag name="KSO_WM_TEMPLATE_INDEX" val="20202840"/>
  <p:tag name="KSO_WM_UNIT_LAYERLEVEL" val="1_1_1"/>
  <p:tag name="KSO_WM_TAG_VERSION" val="1.0"/>
  <p:tag name="KSO_WM_BEAUTIFY_FLAG" val="#wm#"/>
  <p:tag name="KSO_WM_UNIT_TYPE" val="l_h_f"/>
  <p:tag name="KSO_WM_UNIT_INDEX" val="1_2_1"/>
  <p:tag name="KSO_WM_UNIT_PRESET_TEXT" val="单击此处添加文本"/>
  <p:tag name="KSO_WM_UNIT_VALUE" val="33"/>
  <p:tag name="KSO_WM_UNIT_TEXT_FILL_FORE_SCHEMECOLOR_INDEX" val="13"/>
  <p:tag name="KSO_WM_UNIT_TEXT_FILL_TYPE" val="1"/>
  <p:tag name="KSO_WM_UNIT_USESOURCEFORMAT_APPLY" val="1"/>
  <p:tag name="KSO_WM_UNIT_SUBTYPE" val="a"/>
</p:tagLst>
</file>

<file path=ppt/tags/tag21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3_1"/>
  <p:tag name="KSO_WM_TEMPLATE_CATEGORY" val="custom"/>
  <p:tag name="KSO_WM_TEMPLATE_INDEX" val="20202840"/>
  <p:tag name="KSO_WM_UNIT_LAYERLEVEL" val="1_1_1"/>
  <p:tag name="KSO_WM_TAG_VERSION" val="1.0"/>
  <p:tag name="KSO_WM_BEAUTIFY_FLAG" val="#wm#"/>
  <p:tag name="KSO_WM_UNIT_TYPE" val="l_h_i"/>
  <p:tag name="KSO_WM_UNIT_INDEX" val="1_3_1"/>
  <p:tag name="KSO_WM_UNIT_LINE_FORE_SCHEMECOLOR_INDEX" val="9"/>
  <p:tag name="KSO_WM_UNIT_LINE_FILL_TYPE" val="2"/>
  <p:tag name="KSO_WM_UNIT_USESOURCEFORMAT_APPLY" val="1"/>
</p:tagLst>
</file>

<file path=ppt/tags/tag21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3_2"/>
  <p:tag name="KSO_WM_TEMPLATE_CATEGORY" val="custom"/>
  <p:tag name="KSO_WM_TEMPLATE_INDEX" val="20202840"/>
  <p:tag name="KSO_WM_UNIT_LAYERLEVEL" val="1_1_1"/>
  <p:tag name="KSO_WM_TAG_VERSION" val="1.0"/>
  <p:tag name="KSO_WM_BEAUTIFY_FLAG" val="#wm#"/>
  <p:tag name="KSO_WM_UNIT_TYPE" val="l_h_i"/>
  <p:tag name="KSO_WM_UNIT_INDEX" val="1_3_2"/>
  <p:tag name="KSO_WM_UNIT_FILL_FORE_SCHEMECOLOR_INDEX" val="9"/>
  <p:tag name="KSO_WM_UNIT_FILL_TYPE" val="1"/>
  <p:tag name="KSO_WM_UNIT_USESOURCEFORMAT_APPLY" val="1"/>
</p:tagLst>
</file>

<file path=ppt/tags/tag21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ID" val="custom20202840_9*l_h_i*1_3_3"/>
  <p:tag name="KSO_WM_TEMPLATE_CATEGORY" val="custom"/>
  <p:tag name="KSO_WM_TEMPLATE_INDEX" val="20202840"/>
  <p:tag name="KSO_WM_UNIT_LAYERLEVEL" val="1_1_1"/>
  <p:tag name="KSO_WM_TAG_VERSION" val="1.0"/>
  <p:tag name="KSO_WM_BEAUTIFY_FLAG" val="#wm#"/>
  <p:tag name="KSO_WM_UNIT_TYPE" val="l_h_i"/>
  <p:tag name="KSO_WM_UNIT_INDEX" val="1_3_3"/>
  <p:tag name="KSO_WM_UNIT_FILL_FORE_SCHEMECOLOR_INDEX" val="14"/>
  <p:tag name="KSO_WM_UNI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2"/>
  <p:tag name="KSO_WM_UNIT_ID" val="custom20202840_9*l_h_a*1_3_1"/>
  <p:tag name="KSO_WM_TEMPLATE_CATEGORY" val="custom"/>
  <p:tag name="KSO_WM_TEMPLATE_INDEX" val="20202840"/>
  <p:tag name="KSO_WM_UNIT_LAYERLEVEL" val="1_1_1"/>
  <p:tag name="KSO_WM_TAG_VERSION" val="1.0"/>
  <p:tag name="KSO_WM_BEAUTIFY_FLAG" val="#wm#"/>
  <p:tag name="KSO_WM_UNIT_TYPE" val="l_h_a"/>
  <p:tag name="KSO_WM_UNIT_INDEX" val="1_3_1"/>
  <p:tag name="KSO_WM_UNIT_PRESET_TEXT" val="添加标题"/>
  <p:tag name="KSO_WM_UNIT_VALUE" val="7"/>
  <p:tag name="KSO_WM_UNIT_TEXT_FILL_FORE_SCHEMECOLOR_INDEX" val="9"/>
  <p:tag name="KSO_WM_UNIT_TEXT_FILL_TYPE" val="1"/>
  <p:tag name="KSO_WM_UNIT_USESOURCEFORMAT_APPLY" val="1"/>
  <p:tag name="KSO_WM_UNIT_ISNUMDGMTITLE" val="0"/>
</p:tagLst>
</file>

<file path=ppt/tags/tag221.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2"/>
  <p:tag name="KSO_WM_UNIT_ID" val="custom20202840_9*l_h_f*1_3_1"/>
  <p:tag name="KSO_WM_TEMPLATE_CATEGORY" val="custom"/>
  <p:tag name="KSO_WM_TEMPLATE_INDEX" val="20202840"/>
  <p:tag name="KSO_WM_UNIT_LAYERLEVEL" val="1_1_1"/>
  <p:tag name="KSO_WM_TAG_VERSION" val="1.0"/>
  <p:tag name="KSO_WM_BEAUTIFY_FLAG" val="#wm#"/>
  <p:tag name="KSO_WM_UNIT_TYPE" val="l_h_f"/>
  <p:tag name="KSO_WM_UNIT_INDEX" val="1_3_1"/>
  <p:tag name="KSO_WM_UNIT_PRESET_TEXT" val="单击此处添加文本"/>
  <p:tag name="KSO_WM_UNIT_VALUE" val="33"/>
  <p:tag name="KSO_WM_UNIT_TEXT_FILL_FORE_SCHEMECOLOR_INDEX" val="13"/>
  <p:tag name="KSO_WM_UNIT_TEXT_FILL_TYPE" val="1"/>
  <p:tag name="KSO_WM_UNIT_USESOURCEFORMAT_APPLY" val="1"/>
  <p:tag name="KSO_WM_UNIT_SUBTYPE" val="a"/>
</p:tagLst>
</file>

<file path=ppt/tags/tag2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23.xml><?xml version="1.0" encoding="utf-8"?>
<p:tagLst xmlns:p="http://schemas.openxmlformats.org/presentationml/2006/main">
  <p:tag name="KSO_WM_BEAUTIFY_FLAG" val="#wm#"/>
  <p:tag name="KSO_WM_TEMPLATE_CATEGORY" val="custom"/>
  <p:tag name="KSO_WM_TEMPLATE_INDEX" val="20202840"/>
  <p:tag name="KSO_WM_SLIDE_ID" val="custom20202840_9"/>
  <p:tag name="KSO_WM_TEMPLATE_SUBCATEGORY" val="0"/>
  <p:tag name="KSO_WM_SLIDE_TYPE" val="text"/>
  <p:tag name="KSO_WM_SLIDE_SUBTYPE" val="diag"/>
  <p:tag name="KSO_WM_SLIDE_ITEM_CNT" val="3"/>
  <p:tag name="KSO_WM_SLIDE_INDEX" val="9"/>
  <p:tag name="KSO_WM_SLIDE_SIZE" val="776.954*237.137"/>
  <p:tag name="KSO_WM_SLIDE_POSITION" val="96.6138*191.12"/>
  <p:tag name="KSO_WM_TAG_VERSION" val="1.0"/>
  <p:tag name="KSO_WM_SLIDE_LAYOUT" val="a_l"/>
  <p:tag name="KSO_WM_SLIDE_LAYOUT_CNT" val="1_1"/>
  <p:tag name="KSO_WM_DIAGRAM_GROUP_CODE" val="l1-2"/>
  <p:tag name="KSO_WM_SLIDE_DIAGTYPE" val="l"/>
  <p:tag name="KSO_WM_TEMPLATE_MASTER_TYPE" val="1"/>
  <p:tag name="KSO_WM_TEMPLATE_COLOR_TYPE" val="1"/>
  <p:tag name="KSO_WM_SLIDE_BK_DARK_LIGHT" val="2"/>
  <p:tag name="KSO_WM_SLIDE_BACKGROUND_TYPE" val="general"/>
</p:tagLst>
</file>

<file path=ppt/tags/tag224.xml><?xml version="1.0" encoding="utf-8"?>
<p:tagLst xmlns:p="http://schemas.openxmlformats.org/presentationml/2006/main">
  <p:tag name="KSO_WM_BEAUTIFY_FLAG" val="#wm#"/>
  <p:tag name="KSO_WM_TEMPLATE_CATEGORY" val="custom"/>
  <p:tag name="KSO_WM_TEMPLATE_INDEX" val="20202840"/>
</p:tagLst>
</file>

<file path=ppt/tags/tag225.xml><?xml version="1.0" encoding="utf-8"?>
<p:tagLst xmlns:p="http://schemas.openxmlformats.org/presentationml/2006/main">
  <p:tag name="KSO_WM_BEAUTIFY_FLAG" val="#wm#"/>
  <p:tag name="KSO_WM_TEMPLATE_CATEGORY" val="custom"/>
  <p:tag name="KSO_WM_TEMPLATE_INDEX" val="20202840"/>
</p:tagLst>
</file>

<file path=ppt/tags/tag22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27.xml><?xml version="1.0" encoding="utf-8"?>
<p:tagLst xmlns:p="http://schemas.openxmlformats.org/presentationml/2006/main">
  <p:tag name="KSO_WM_BEAUTIFY_FLAG" val="#wm#"/>
  <p:tag name="KSO_WM_TEMPLATE_CATEGORY" val="custom"/>
  <p:tag name="KSO_WM_TEMPLATE_INDEX" val="20202840"/>
</p:tagLst>
</file>

<file path=ppt/tags/tag22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29.xml><?xml version="1.0" encoding="utf-8"?>
<p:tagLst xmlns:p="http://schemas.openxmlformats.org/presentationml/2006/main">
  <p:tag name="KSO_WM_BEAUTIFY_FLAG" val="#wm#"/>
  <p:tag name="KSO_WM_TEMPLATE_CATEGORY" val="custom"/>
  <p:tag name="KSO_WM_TEMPLATE_INDEX" val="2020284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31.xml><?xml version="1.0" encoding="utf-8"?>
<p:tagLst xmlns:p="http://schemas.openxmlformats.org/presentationml/2006/main">
  <p:tag name="KSO_WM_BEAUTIFY_FLAG" val="#wm#"/>
  <p:tag name="KSO_WM_TEMPLATE_CATEGORY" val="custom"/>
  <p:tag name="KSO_WM_TEMPLATE_INDEX" val="20202840"/>
</p:tagLst>
</file>

<file path=ppt/tags/tag23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33.xml><?xml version="1.0" encoding="utf-8"?>
<p:tagLst xmlns:p="http://schemas.openxmlformats.org/presentationml/2006/main">
  <p:tag name="KSO_WM_BEAUTIFY_FLAG" val="#wm#"/>
  <p:tag name="KSO_WM_TEMPLATE_CATEGORY" val="custom"/>
  <p:tag name="KSO_WM_TEMPLATE_INDEX" val="20202840"/>
</p:tagLst>
</file>

<file path=ppt/tags/tag23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35.xml><?xml version="1.0" encoding="utf-8"?>
<p:tagLst xmlns:p="http://schemas.openxmlformats.org/presentationml/2006/main">
  <p:tag name="KSO_WM_BEAUTIFY_FLAG" val="#wm#"/>
  <p:tag name="KSO_WM_TEMPLATE_CATEGORY" val="custom"/>
  <p:tag name="KSO_WM_TEMPLATE_INDEX" val="20202840"/>
</p:tagLst>
</file>

<file path=ppt/tags/tag236.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37.xml><?xml version="1.0" encoding="utf-8"?>
<p:tagLst xmlns:p="http://schemas.openxmlformats.org/presentationml/2006/main">
  <p:tag name="KSO_WM_BEAUTIFY_FLAG" val="#wm#"/>
  <p:tag name="KSO_WM_TEMPLATE_CATEGORY" val="custom"/>
  <p:tag name="KSO_WM_TEMPLATE_INDEX" val="20202840"/>
</p:tagLst>
</file>

<file path=ppt/tags/tag23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39.xml><?xml version="1.0" encoding="utf-8"?>
<p:tagLst xmlns:p="http://schemas.openxmlformats.org/presentationml/2006/main">
  <p:tag name="KSO_WM_BEAUTIFY_FLAG" val="#wm#"/>
  <p:tag name="KSO_WM_TEMPLATE_CATEGORY" val="custom"/>
  <p:tag name="KSO_WM_TEMPLATE_INDEX" val="2020284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41.xml><?xml version="1.0" encoding="utf-8"?>
<p:tagLst xmlns:p="http://schemas.openxmlformats.org/presentationml/2006/main">
  <p:tag name="KSO_WM_BEAUTIFY_FLAG" val="#wm#"/>
  <p:tag name="KSO_WM_TEMPLATE_CATEGORY" val="custom"/>
  <p:tag name="KSO_WM_TEMPLATE_INDEX" val="20202840"/>
</p:tagLst>
</file>

<file path=ppt/tags/tag24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43.xml><?xml version="1.0" encoding="utf-8"?>
<p:tagLst xmlns:p="http://schemas.openxmlformats.org/presentationml/2006/main">
  <p:tag name="KSO_WM_BEAUTIFY_FLAG" val="#wm#"/>
  <p:tag name="KSO_WM_TEMPLATE_CATEGORY" val="custom"/>
  <p:tag name="KSO_WM_TEMPLATE_INDEX" val="20202840"/>
</p:tagLst>
</file>

<file path=ppt/tags/tag244.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45.xml><?xml version="1.0" encoding="utf-8"?>
<p:tagLst xmlns:p="http://schemas.openxmlformats.org/presentationml/2006/main">
  <p:tag name="KSO_WM_BEAUTIFY_FLAG" val="#wm#"/>
  <p:tag name="KSO_WM_TEMPLATE_CATEGORY" val="custom"/>
  <p:tag name="KSO_WM_TEMPLATE_INDEX" val="20202840"/>
</p:tagLst>
</file>

<file path=ppt/tags/tag246.xml><?xml version="1.0" encoding="utf-8"?>
<p:tagLst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40_7*a*1"/>
  <p:tag name="KSO_WM_TEMPLATE_CATEGORY" val="custom"/>
  <p:tag name="KSO_WM_TEMPLATE_INDEX" val="20202840"/>
  <p:tag name="KSO_WM_UNIT_LAYERLEVEL" val="1"/>
  <p:tag name="KSO_WM_TAG_VERSION" val="1.0"/>
  <p:tag name="KSO_WM_BEAUTIFY_FLAG" val="#wm#"/>
  <p:tag name="KSO_WM_UNIT_ISNUMDGMTITLE" val="0"/>
</p:tagLst>
</file>

<file path=ppt/tags/tag247.xml><?xml version="1.0" encoding="utf-8"?>
<p:tagLst xmlns:p="http://schemas.openxmlformats.org/presentationml/2006/main">
  <p:tag name="KSO_WM_UNIT_PRESET_TEXT" val="Part  01"/>
  <p:tag name="KSO_WM_UNIT_NOCLEAR" val="0"/>
  <p:tag name="KSO_WM_UNIT_VALUE" val="4"/>
  <p:tag name="KSO_WM_UNIT_HIGHLIGHT" val="0"/>
  <p:tag name="KSO_WM_UNIT_COMPATIBLE" val="1"/>
  <p:tag name="KSO_WM_UNIT_DIAGRAM_ISNUMVISUAL" val="0"/>
  <p:tag name="KSO_WM_UNIT_DIAGRAM_ISREFERUNIT" val="0"/>
  <p:tag name="KSO_WM_UNIT_TYPE" val="e"/>
  <p:tag name="KSO_WM_UNIT_INDEX" val="1"/>
  <p:tag name="KSO_WM_UNIT_ID" val="custom20202840_7*e*1"/>
  <p:tag name="KSO_WM_TEMPLATE_CATEGORY" val="custom"/>
  <p:tag name="KSO_WM_TEMPLATE_INDEX" val="20202840"/>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SLIDE_ID" val="custom2020284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40"/>
  <p:tag name="KSO_WM_SLIDE_LAYOUT" val="a_b_e"/>
  <p:tag name="KSO_WM_SLIDE_LAYOUT_CNT" val="1_1_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ffd0067-f9c4-43e1-bef3-56ecb8823246}"/>
  <p:tag name="KSO_WM_UNIT_TYPE" val="i"/>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LINE_FORE_SCHEMECOLOR_INDEX" val="14"/>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i"/>
  <p:tag name="KSO_WM_UNIT_INDEX" val="1_1"/>
  <p:tag name="KSO_WM_UNIT_ID" val="custom20202597_14*l_i*1_1"/>
  <p:tag name="KSO_WM_TEMPLATE_CATEGORY" val="custom"/>
  <p:tag name="KSO_WM_TEMPLATE_INDEX" val="20202597"/>
  <p:tag name="KSO_WM_UNIT_LAYERLEVEL" val="1_1"/>
  <p:tag name="KSO_WM_TAG_VERSION" val="1.0"/>
  <p:tag name="KSO_WM_BEAUTIFY_FLAG" val="#wm#"/>
</p:tagLst>
</file>

<file path=ppt/tags/tag253.xml><?xml version="1.0" encoding="utf-8"?>
<p:tagLst xmlns:p="http://schemas.openxmlformats.org/presentationml/2006/main">
  <p:tag name="KSO_WM_UNIT_FILL_FORE_SCHEMECOLOR_INDEX" val="7"/>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2597_14*l_h_i*1_3_2"/>
  <p:tag name="KSO_WM_TEMPLATE_CATEGORY" val="custom"/>
  <p:tag name="KSO_WM_TEMPLATE_INDEX" val="20202597"/>
  <p:tag name="KSO_WM_UNIT_LAYERLEVEL" val="1_1_1"/>
  <p:tag name="KSO_WM_TAG_VERSION" val="1.0"/>
  <p:tag name="KSO_WM_BEAUTIFY_FLAG" val="#wm#"/>
</p:tagLst>
</file>

<file path=ppt/tags/tag254.xml><?xml version="1.0" encoding="utf-8"?>
<p:tagLst xmlns:p="http://schemas.openxmlformats.org/presentationml/2006/main">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2597_14*l_h_i*1_3_1"/>
  <p:tag name="KSO_WM_TEMPLATE_CATEGORY" val="custom"/>
  <p:tag name="KSO_WM_TEMPLATE_INDEX" val="20202597"/>
  <p:tag name="KSO_WM_UNIT_LAYERLEVEL" val="1_1_1"/>
  <p:tag name="KSO_WM_TAG_VERSION" val="1.0"/>
  <p:tag name="KSO_WM_BEAUTIFY_FLAG" val="#wm#"/>
</p:tagLst>
</file>

<file path=ppt/tags/tag255.xml><?xml version="1.0" encoding="utf-8"?>
<p:tagLst xmlns:p="http://schemas.openxmlformats.org/presentationml/2006/main">
  <p:tag name="KSO_WM_UNIT_TEXT_FILL_FORE_SCHEMECOLOR_INDEX" val="14"/>
  <p:tag name="KSO_WM_UNIT_TEXT_FILL_TYPE" val="1"/>
  <p:tag name="KSO_WM_UNIT_USESOURCEFORMAT_APPLY" val="1"/>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2597_14*l_h_f*1_3_1"/>
  <p:tag name="KSO_WM_TEMPLATE_CATEGORY" val="custom"/>
  <p:tag name="KSO_WM_TEMPLATE_INDEX" val="20202597"/>
  <p:tag name="KSO_WM_UNIT_LAYERLEVEL" val="1_1_1"/>
  <p:tag name="KSO_WM_TAG_VERSION" val="1.0"/>
  <p:tag name="KSO_WM_BEAUTIFY_FLAG" val="#wm#"/>
  <p:tag name="KSO_WM_UNIT_PRESET_TEXT" val="单击此处添加文本具体内容"/>
</p:tagLst>
</file>

<file path=ppt/tags/tag256.xml><?xml version="1.0" encoding="utf-8"?>
<p:tagLst xmlns:p="http://schemas.openxmlformats.org/presentationml/2006/main">
  <p:tag name="KSO_WM_UNIT_FILL_FORE_SCHEMECOLOR_INDEX" val="8"/>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2597_14*l_h_i*1_4_2"/>
  <p:tag name="KSO_WM_TEMPLATE_CATEGORY" val="custom"/>
  <p:tag name="KSO_WM_TEMPLATE_INDEX" val="20202597"/>
  <p:tag name="KSO_WM_UNIT_LAYERLEVEL" val="1_1_1"/>
  <p:tag name="KSO_WM_TAG_VERSION" val="1.0"/>
  <p:tag name="KSO_WM_BEAUTIFY_FLAG" val="#wm#"/>
</p:tagLst>
</file>

<file path=ppt/tags/tag257.xml><?xml version="1.0" encoding="utf-8"?>
<p:tagLst xmlns:p="http://schemas.openxmlformats.org/presentationml/2006/main">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2597_14*l_h_i*1_4_1"/>
  <p:tag name="KSO_WM_TEMPLATE_CATEGORY" val="custom"/>
  <p:tag name="KSO_WM_TEMPLATE_INDEX" val="20202597"/>
  <p:tag name="KSO_WM_UNIT_LAYERLEVEL" val="1_1_1"/>
  <p:tag name="KSO_WM_TAG_VERSION" val="1.0"/>
  <p:tag name="KSO_WM_BEAUTIFY_FLAG" val="#wm#"/>
</p:tagLst>
</file>

<file path=ppt/tags/tag258.xml><?xml version="1.0" encoding="utf-8"?>
<p:tagLst xmlns:p="http://schemas.openxmlformats.org/presentationml/2006/main">
  <p:tag name="KSO_WM_UNIT_TEXT_FILL_FORE_SCHEMECOLOR_INDEX" val="14"/>
  <p:tag name="KSO_WM_UNIT_TEXT_FILL_TYPE" val="1"/>
  <p:tag name="KSO_WM_UNIT_USESOURCEFORMAT_APPLY" val="1"/>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2597_14*l_h_f*1_4_1"/>
  <p:tag name="KSO_WM_TEMPLATE_CATEGORY" val="custom"/>
  <p:tag name="KSO_WM_TEMPLATE_INDEX" val="20202597"/>
  <p:tag name="KSO_WM_UNIT_LAYERLEVEL" val="1_1_1"/>
  <p:tag name="KSO_WM_TAG_VERSION" val="1.0"/>
  <p:tag name="KSO_WM_BEAUTIFY_FLAG" val="#wm#"/>
  <p:tag name="KSO_WM_UNIT_PRESET_TEXT" val="单击此处添加文本具体内容"/>
</p:tagLst>
</file>

<file path=ppt/tags/tag259.xml><?xml version="1.0" encoding="utf-8"?>
<p:tagLst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2597_14*l_h_i*1_1_2"/>
  <p:tag name="KSO_WM_TEMPLATE_CATEGORY" val="custom"/>
  <p:tag name="KSO_WM_TEMPLATE_INDEX" val="20202597"/>
  <p:tag name="KSO_WM_UNIT_LAYERLEVEL" val="1_1_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2597_14*l_h_i*1_1_1"/>
  <p:tag name="KSO_WM_TEMPLATE_CATEGORY" val="custom"/>
  <p:tag name="KSO_WM_TEMPLATE_INDEX" val="20202597"/>
  <p:tag name="KSO_WM_UNIT_LAYERLEVEL" val="1_1_1"/>
  <p:tag name="KSO_WM_TAG_VERSION" val="1.0"/>
  <p:tag name="KSO_WM_BEAUTIFY_FLAG" val="#wm#"/>
</p:tagLst>
</file>

<file path=ppt/tags/tag261.xml><?xml version="1.0" encoding="utf-8"?>
<p:tagLst xmlns:p="http://schemas.openxmlformats.org/presentationml/2006/main">
  <p:tag name="KSO_WM_UNIT_TEXT_FILL_FORE_SCHEMECOLOR_INDEX" val="14"/>
  <p:tag name="KSO_WM_UNIT_TEXT_FILL_TYPE" val="1"/>
  <p:tag name="KSO_WM_UNIT_USESOURCEFORMAT_APPLY" val="1"/>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l_h_f"/>
  <p:tag name="KSO_WM_UNIT_INDEX" val="1_1_2"/>
  <p:tag name="KSO_WM_UNIT_ID" val="custom20202597_14*l_h_f*1_1_2"/>
  <p:tag name="KSO_WM_TEMPLATE_CATEGORY" val="custom"/>
  <p:tag name="KSO_WM_TEMPLATE_INDEX" val="20202597"/>
  <p:tag name="KSO_WM_UNIT_LAYERLEVEL" val="1_1_1"/>
  <p:tag name="KSO_WM_TAG_VERSION" val="1.0"/>
  <p:tag name="KSO_WM_BEAUTIFY_FLAG" val="#wm#"/>
  <p:tag name="KSO_WM_UNIT_PRESET_TEXT" val="单击此处添加文本具体内容"/>
</p:tagLst>
</file>

<file path=ppt/tags/tag262.xml><?xml version="1.0" encoding="utf-8"?>
<p:tagLst xmlns:p="http://schemas.openxmlformats.org/presentationml/2006/main">
  <p:tag name="KSO_WM_UNIT_FILL_FORE_SCHEMECOLOR_INDEX" val="6"/>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2597_14*l_h_i*1_2_2"/>
  <p:tag name="KSO_WM_TEMPLATE_CATEGORY" val="custom"/>
  <p:tag name="KSO_WM_TEMPLATE_INDEX" val="20202597"/>
  <p:tag name="KSO_WM_UNIT_LAYERLEVEL" val="1_1_1"/>
  <p:tag name="KSO_WM_TAG_VERSION" val="1.0"/>
  <p:tag name="KSO_WM_BEAUTIFY_FLAG" val="#wm#"/>
</p:tagLst>
</file>

<file path=ppt/tags/tag263.xml><?xml version="1.0" encoding="utf-8"?>
<p:tagLst xmlns:p="http://schemas.openxmlformats.org/presentationml/2006/main">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2597_14*l_h_i*1_2_1"/>
  <p:tag name="KSO_WM_TEMPLATE_CATEGORY" val="custom"/>
  <p:tag name="KSO_WM_TEMPLATE_INDEX" val="20202597"/>
  <p:tag name="KSO_WM_UNIT_LAYERLEVEL" val="1_1_1"/>
  <p:tag name="KSO_WM_TAG_VERSION" val="1.0"/>
  <p:tag name="KSO_WM_BEAUTIFY_FLAG" val="#wm#"/>
</p:tagLst>
</file>

<file path=ppt/tags/tag264.xml><?xml version="1.0" encoding="utf-8"?>
<p:tagLst xmlns:p="http://schemas.openxmlformats.org/presentationml/2006/main">
  <p:tag name="KSO_WM_UNIT_TEXT_FILL_FORE_SCHEMECOLOR_INDEX" val="14"/>
  <p:tag name="KSO_WM_UNIT_TEXT_FILL_TYPE" val="1"/>
  <p:tag name="KSO_WM_UNIT_USESOURCEFORMAT_APPLY" val="1"/>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2597_14*l_h_f*1_2_1"/>
  <p:tag name="KSO_WM_TEMPLATE_CATEGORY" val="custom"/>
  <p:tag name="KSO_WM_TEMPLATE_INDEX" val="20202597"/>
  <p:tag name="KSO_WM_UNIT_LAYERLEVEL" val="1_1_1"/>
  <p:tag name="KSO_WM_TAG_VERSION" val="1.0"/>
  <p:tag name="KSO_WM_BEAUTIFY_FLAG" val="#wm#"/>
  <p:tag name="KSO_WM_UNIT_PRESET_TEXT" val="单击此处添加文本具体内容"/>
</p:tagLst>
</file>

<file path=ppt/tags/tag265.xml><?xml version="1.0" encoding="utf-8"?>
<p:tagLst xmlns:p="http://schemas.openxmlformats.org/presentationml/2006/main">
  <p:tag name="KSO_WM_UNIT_FILL_FORE_SCHEMECOLOR_INDEX" val="9"/>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5_2"/>
  <p:tag name="KSO_WM_UNIT_ID" val="custom20202597_14*l_h_i*1_5_2"/>
  <p:tag name="KSO_WM_TEMPLATE_CATEGORY" val="custom"/>
  <p:tag name="KSO_WM_TEMPLATE_INDEX" val="20202597"/>
  <p:tag name="KSO_WM_UNIT_LAYERLEVEL" val="1_1_1"/>
  <p:tag name="KSO_WM_TAG_VERSION" val="1.0"/>
  <p:tag name="KSO_WM_BEAUTIFY_FLAG" val="#wm#"/>
</p:tagLst>
</file>

<file path=ppt/tags/tag266.xml><?xml version="1.0" encoding="utf-8"?>
<p:tagLst xmlns:p="http://schemas.openxmlformats.org/presentationml/2006/main">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2"/>
  <p:tag name="KSO_WM_UNIT_TYPE" val="l_h_i"/>
  <p:tag name="KSO_WM_UNIT_INDEX" val="1_5_1"/>
  <p:tag name="KSO_WM_UNIT_ID" val="custom20202597_14*l_h_i*1_5_1"/>
  <p:tag name="KSO_WM_TEMPLATE_CATEGORY" val="custom"/>
  <p:tag name="KSO_WM_TEMPLATE_INDEX" val="20202597"/>
  <p:tag name="KSO_WM_UNIT_LAYERLEVEL" val="1_1_1"/>
  <p:tag name="KSO_WM_TAG_VERSION" val="1.0"/>
  <p:tag name="KSO_WM_BEAUTIFY_FLAG" val="#wm#"/>
</p:tagLst>
</file>

<file path=ppt/tags/tag267.xml><?xml version="1.0" encoding="utf-8"?>
<p:tagLst xmlns:p="http://schemas.openxmlformats.org/presentationml/2006/main">
  <p:tag name="KSO_WM_UNIT_TEXT_FILL_FORE_SCHEMECOLOR_INDEX" val="14"/>
  <p:tag name="KSO_WM_UNIT_TEXT_FILL_TYPE" val="1"/>
  <p:tag name="KSO_WM_UNIT_USESOURCEFORMAT_APPLY" val="1"/>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l_h_f"/>
  <p:tag name="KSO_WM_UNIT_INDEX" val="1_5_1"/>
  <p:tag name="KSO_WM_UNIT_ID" val="custom20202597_14*l_h_f*1_5_1"/>
  <p:tag name="KSO_WM_TEMPLATE_CATEGORY" val="custom"/>
  <p:tag name="KSO_WM_TEMPLATE_INDEX" val="20202597"/>
  <p:tag name="KSO_WM_UNIT_LAYERLEVEL" val="1_1_1"/>
  <p:tag name="KSO_WM_TAG_VERSION" val="1.0"/>
  <p:tag name="KSO_WM_BEAUTIFY_FLAG" val="#wm#"/>
  <p:tag name="KSO_WM_UNIT_PRESET_TEXT" val="单击此处添加文本具体内容"/>
</p:tagLst>
</file>

<file path=ppt/tags/tag268.xml><?xml version="1.0" encoding="utf-8"?>
<p:tagLst xmlns:p="http://schemas.openxmlformats.org/presentationml/2006/main">
  <p:tag name="KSO_WM_SLIDE_ID" val="custom20202597_14"/>
  <p:tag name="KSO_WM_TEMPLATE_SUBCATEGORY" val="0"/>
  <p:tag name="KSO_WM_TEMPLATE_MASTER_TYPE" val="1"/>
  <p:tag name="KSO_WM_TEMPLATE_COLOR_TYPE" val="1"/>
  <p:tag name="KSO_WM_SLIDE_TYPE" val="text"/>
  <p:tag name="KSO_WM_SLIDE_SUBTYPE" val="diag"/>
  <p:tag name="KSO_WM_SLIDE_ITEM_CNT" val="5"/>
  <p:tag name="KSO_WM_SLIDE_INDEX" val="14"/>
  <p:tag name="KSO_WM_SLIDE_SIZE" val="877.3*278.25"/>
  <p:tag name="KSO_WM_SLIDE_POSITION" val="43.65*158.75"/>
  <p:tag name="KSO_WM_DIAGRAM_GROUP_CODE" val="l1-2"/>
  <p:tag name="KSO_WM_SLIDE_DIAGTYPE" val="l"/>
  <p:tag name="KSO_WM_TAG_VERSION" val="1.0"/>
  <p:tag name="KSO_WM_BEAUTIFY_FLAG" val="#wm#"/>
  <p:tag name="KSO_WM_TEMPLATE_CATEGORY" val="custom"/>
  <p:tag name="KSO_WM_TEMPLATE_INDEX" val="20202597"/>
  <p:tag name="KSO_WM_SLIDE_LAYOUT" val="l"/>
  <p:tag name="KSO_WM_SLIDE_LAYOUT_CNT" val="1"/>
  <p:tag name="KSO_WM_SLIDE_BK_DARK_LIGHT" val="2"/>
  <p:tag name="KSO_WM_SLIDE_BACKGROUND_TYPE" val="general"/>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e67583c-3c78-456e-88d0-9b2b5029dd38}"/>
  <p:tag name="KSO_WM_UNIT_TYPE" val="i"/>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1"/>
  <p:tag name="KSO_WM_UNIT_ID" val="custom20202840_11*i*1"/>
  <p:tag name="KSO_WM_TEMPLATE_CATEGORY" val="custom"/>
  <p:tag name="KSO_WM_TEMPLATE_INDEX" val="2020284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40_12*a*1"/>
  <p:tag name="KSO_WM_TEMPLATE_CATEGORY" val="custom"/>
  <p:tag name="KSO_WM_TEMPLATE_INDEX" val="20202840"/>
  <p:tag name="KSO_WM_UNIT_LAYERLEVEL" val="1"/>
  <p:tag name="KSO_WM_TAG_VERSION" val="1.0"/>
  <p:tag name="KSO_WM_BEAUTIFY_FLAG" val="#wm#"/>
  <p:tag name="KSO_WM_UNIT_ISCONTENTSTITLE" val="0"/>
  <p:tag name="KSO_WM_UNIT_PRESET_TEXT" val="单击此处添加标题"/>
  <p:tag name="KSO_WM_UNIT_NOCLEAR" val="0"/>
  <p:tag name="KSO_WM_UNIT_VALUE" val="13"/>
  <p:tag name="KSO_WM_UNIT_TYPE" val="a"/>
  <p:tag name="KSO_WM_UNIT_INDEX" val="1"/>
  <p:tag name="KSO_WM_UNIT_ISNUMDGMTITLE" val="0"/>
</p:tagLst>
</file>

<file path=ppt/tags/tag274.xml><?xml version="1.0" encoding="utf-8"?>
<p:tagLst xmlns:p="http://schemas.openxmlformats.org/presentationml/2006/main">
  <p:tag name="KSO_WM_TEMPLATE_INDEX" val="20202840"/>
  <p:tag name="KSO_WM_TAG_VERSION" val="1.0"/>
  <p:tag name="KSO_WM_SLIDE_INDEX" val="11"/>
  <p:tag name="KSO_WM_SLIDE_ITEM_CNT" val="4"/>
  <p:tag name="KSO_WM_SLIDE_LAYOUT" val="q"/>
  <p:tag name="KSO_WM_SLIDE_LAYOUT_CNT" val="1"/>
  <p:tag name="KSO_WM_SLIDE_TYPE" val="text"/>
  <p:tag name="KSO_WM_SLIDE_SUBTYPE" val="diag"/>
  <p:tag name="KSO_WM_BEAUTIFY_FLAG" val="#wm#"/>
  <p:tag name="KSO_WM_SLIDE_POSITION" val="30.8941*97.0428"/>
  <p:tag name="KSO_WM_SLIDE_SIZE" val="895.535*353.588"/>
  <p:tag name="KSO_WM_TEMPLATE_CATEGORY" val="custom"/>
  <p:tag name="KSO_WM_SLIDE_ID" val="custom20202840_11"/>
  <p:tag name="KSO_WM_SLIDE_COLORSCHEME_VERSION" val="3.2"/>
  <p:tag name="KSO_WM_TEMPLATE_SUBCATEGORY" val="0"/>
  <p:tag name="KSO_WM_DIAGRAM_GROUP_CODE" val="q1-1"/>
  <p:tag name="KSO_WM_SLIDE_DIAGTYPE" val="q"/>
  <p:tag name="KSO_WM_TEMPLATE_MASTER_TYPE" val="1"/>
  <p:tag name="KSO_WM_TEMPLATE_COLOR_TYPE" val="1"/>
  <p:tag name="KSO_WM_SLIDE_BK_DARK_LIGHT" val="2"/>
  <p:tag name="KSO_WM_SLIDE_BACKGROUND_TYPE" val="general"/>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e67583c-3c78-456e-88d0-9b2b5029dd38}"/>
  <p:tag name="KSO_WM_UNIT_TYPE" val="i"/>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i"/>
  <p:tag name="KSO_WM_UNIT_INDEX" val="1"/>
  <p:tag name="KSO_WM_UNIT_ID" val="custom20202840_11*i*1"/>
  <p:tag name="KSO_WM_TEMPLATE_CATEGORY" val="custom"/>
  <p:tag name="KSO_WM_TEMPLATE_INDEX" val="20202840"/>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40_12*a*1"/>
  <p:tag name="KSO_WM_TEMPLATE_CATEGORY" val="custom"/>
  <p:tag name="KSO_WM_TEMPLATE_INDEX" val="20202840"/>
  <p:tag name="KSO_WM_UNIT_LAYERLEVEL" val="1"/>
  <p:tag name="KSO_WM_TAG_VERSION" val="1.0"/>
  <p:tag name="KSO_WM_BEAUTIFY_FLAG" val="#wm#"/>
  <p:tag name="KSO_WM_UNIT_ISCONTENTSTITLE" val="0"/>
  <p:tag name="KSO_WM_UNIT_PRESET_TEXT" val="单击此处添加标题"/>
  <p:tag name="KSO_WM_UNIT_NOCLEAR" val="0"/>
  <p:tag name="KSO_WM_UNIT_VALUE" val="13"/>
  <p:tag name="KSO_WM_UNIT_TYPE" val="a"/>
  <p:tag name="KSO_WM_UNIT_INDEX" val="1"/>
  <p:tag name="KSO_WM_UNIT_ISNUMDGMTITLE"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TEMPLATE_INDEX" val="20202840"/>
  <p:tag name="KSO_WM_TAG_VERSION" val="1.0"/>
  <p:tag name="KSO_WM_SLIDE_INDEX" val="11"/>
  <p:tag name="KSO_WM_SLIDE_ITEM_CNT" val="4"/>
  <p:tag name="KSO_WM_SLIDE_LAYOUT" val="q"/>
  <p:tag name="KSO_WM_SLIDE_LAYOUT_CNT" val="1"/>
  <p:tag name="KSO_WM_SLIDE_TYPE" val="text"/>
  <p:tag name="KSO_WM_SLIDE_SUBTYPE" val="diag"/>
  <p:tag name="KSO_WM_BEAUTIFY_FLAG" val="#wm#"/>
  <p:tag name="KSO_WM_SLIDE_POSITION" val="30.8941*97.0428"/>
  <p:tag name="KSO_WM_SLIDE_SIZE" val="895.535*353.588"/>
  <p:tag name="KSO_WM_TEMPLATE_CATEGORY" val="custom"/>
  <p:tag name="KSO_WM_SLIDE_ID" val="custom20202840_11"/>
  <p:tag name="KSO_WM_SLIDE_COLORSCHEME_VERSION" val="3.2"/>
  <p:tag name="KSO_WM_TEMPLATE_SUBCATEGORY" val="0"/>
  <p:tag name="KSO_WM_DIAGRAM_GROUP_CODE" val="q1-1"/>
  <p:tag name="KSO_WM_SLIDE_DIAGTYPE" val="q"/>
  <p:tag name="KSO_WM_TEMPLATE_MASTER_TYPE" val="1"/>
  <p:tag name="KSO_WM_TEMPLATE_COLOR_TYPE" val="1"/>
  <p:tag name="KSO_WM_SLIDE_BK_DARK_LIGHT" val="2"/>
  <p:tag name="KSO_WM_SLIDE_BACKGROUND_TYPE" val="general"/>
</p:tagLst>
</file>

<file path=ppt/tags/tag281.xml><?xml version="1.0" encoding="utf-8"?>
<p:tagLst xmlns:p="http://schemas.openxmlformats.org/presentationml/2006/main">
  <p:tag name="KSO_WM_UNIT_TEXT_FILL_FORE_SCHEMECOLOR_INDEX" val="8"/>
  <p:tag name="KSO_WM_UNIT_TEXT_FILL_TYPE" val="1"/>
  <p:tag name="KSO_WM_UNIT_USESOURCEFORMAT_APPLY" val="1"/>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DIAGRAM_GROUP_CODE" val="l1-2"/>
  <p:tag name="KSO_WM_UNIT_TYPE" val="l_h_a"/>
  <p:tag name="KSO_WM_UNIT_INDEX" val="1_4_1"/>
  <p:tag name="KSO_WM_UNIT_ID" val="custom20202597_14*l_h_a*1_4_1"/>
  <p:tag name="KSO_WM_TEMPLATE_CATEGORY" val="custom"/>
  <p:tag name="KSO_WM_TEMPLATE_INDEX" val="20202597"/>
  <p:tag name="KSO_WM_UNIT_LAYERLEVEL" val="1_1_1"/>
  <p:tag name="KSO_WM_TAG_VERSION" val="1.0"/>
  <p:tag name="KSO_WM_BEAUTIFY_FLAG" val="#wm#"/>
  <p:tag name="KSO_WM_UNIT_PRESET_TEXT" val="添加标题"/>
</p:tagLst>
</file>

<file path=ppt/tags/tag282.xml><?xml version="1.0" encoding="utf-8"?>
<p:tagLst xmlns:p="http://schemas.openxmlformats.org/presentationml/2006/main">
  <p:tag name="KSO_WM_BEAUTIFY_FLAG" val="#wm#"/>
  <p:tag name="KSO_WM_TEMPLATE_CATEGORY" val="custom"/>
  <p:tag name="KSO_WM_TEMPLATE_INDEX" val="20202840"/>
</p:tagLst>
</file>

<file path=ppt/tags/tag283.xml><?xml version="1.0" encoding="utf-8"?>
<p:tagLst xmlns:p="http://schemas.openxmlformats.org/presentationml/2006/main">
  <p:tag name="KSO_WM_BEAUTIFY_FLAG" val="#wm#"/>
  <p:tag name="KSO_WM_TEMPLATE_CATEGORY" val="custom"/>
  <p:tag name="KSO_WM_TEMPLATE_INDEX" val="20202840"/>
</p:tagLst>
</file>

<file path=ppt/tags/tag284.xml><?xml version="1.0" encoding="utf-8"?>
<p:tagLst xmlns:p="http://schemas.openxmlformats.org/presentationml/2006/main">
  <p:tag name="KSO_WM_BEAUTIFY_FLAG" val="#wm#"/>
  <p:tag name="KSO_WM_TEMPLATE_CATEGORY" val="custom"/>
  <p:tag name="KSO_WM_TEMPLATE_INDEX" val="20202840"/>
</p:tagLst>
</file>

<file path=ppt/tags/tag285.xml><?xml version="1.0" encoding="utf-8"?>
<p:tagLst xmlns:p="http://schemas.openxmlformats.org/presentationml/2006/main">
  <p:tag name="KSO_WM_BEAUTIFY_FLAG" val="#wm#"/>
  <p:tag name="KSO_WM_TEMPLATE_CATEGORY" val="custom"/>
  <p:tag name="KSO_WM_TEMPLATE_INDEX" val="20202840"/>
</p:tagLst>
</file>

<file path=ppt/tags/tag286.xml><?xml version="1.0" encoding="utf-8"?>
<p:tagLst xmlns:p="http://schemas.openxmlformats.org/presentationml/2006/main">
  <p:tag name="KSO_WM_BEAUTIFY_FLAG" val="#wm#"/>
  <p:tag name="KSO_WM_TEMPLATE_CATEGORY" val="custom"/>
  <p:tag name="KSO_WM_TEMPLATE_INDEX" val="20202840"/>
</p:tagLst>
</file>

<file path=ppt/tags/tag287.xml><?xml version="1.0" encoding="utf-8"?>
<p:tagLst xmlns:p="http://schemas.openxmlformats.org/presentationml/2006/main">
  <p:tag name="KSO_WM_BEAUTIFY_FLAG" val="#wm#"/>
  <p:tag name="KSO_WM_TEMPLATE_CATEGORY" val="custom"/>
  <p:tag name="KSO_WM_TEMPLATE_INDEX" val="20202840"/>
</p:tagLst>
</file>

<file path=ppt/tags/tag28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89.xml><?xml version="1.0" encoding="utf-8"?>
<p:tagLst xmlns:p="http://schemas.openxmlformats.org/presentationml/2006/main">
  <p:tag name="KSO_WM_BEAUTIFY_FLAG" val="#wm#"/>
  <p:tag name="KSO_WM_TEMPLATE_CATEGORY" val="custom"/>
  <p:tag name="KSO_WM_TEMPLATE_INDEX" val="2020284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91.xml><?xml version="1.0" encoding="utf-8"?>
<p:tagLst xmlns:p="http://schemas.openxmlformats.org/presentationml/2006/main">
  <p:tag name="KSO_WM_BEAUTIFY_FLAG" val="#wm#"/>
  <p:tag name="KSO_WM_TEMPLATE_CATEGORY" val="custom"/>
  <p:tag name="KSO_WM_TEMPLATE_INDEX" val="20202840"/>
</p:tagLst>
</file>

<file path=ppt/tags/tag292.xml><?xml version="1.0" encoding="utf-8"?>
<p:tagLst xmlns:p="http://schemas.openxmlformats.org/presentationml/2006/main">
  <p:tag name="KSO_WM_UNIT_ISCONTENTSTITLE" val="0"/>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40_7*a*1"/>
  <p:tag name="KSO_WM_TEMPLATE_CATEGORY" val="custom"/>
  <p:tag name="KSO_WM_TEMPLATE_INDEX" val="20202840"/>
  <p:tag name="KSO_WM_UNIT_LAYERLEVEL" val="1"/>
  <p:tag name="KSO_WM_TAG_VERSION" val="1.0"/>
  <p:tag name="KSO_WM_BEAUTIFY_FLAG" val="#wm#"/>
  <p:tag name="KSO_WM_UNIT_ISNUMDGMTITLE" val="0"/>
</p:tagLst>
</file>

<file path=ppt/tags/tag293.xml><?xml version="1.0" encoding="utf-8"?>
<p:tagLst xmlns:p="http://schemas.openxmlformats.org/presentationml/2006/main">
  <p:tag name="KSO_WM_UNIT_PRESET_TEXT" val="Part  01"/>
  <p:tag name="KSO_WM_UNIT_NOCLEAR" val="0"/>
  <p:tag name="KSO_WM_UNIT_VALUE" val="4"/>
  <p:tag name="KSO_WM_UNIT_HIGHLIGHT" val="0"/>
  <p:tag name="KSO_WM_UNIT_COMPATIBLE" val="1"/>
  <p:tag name="KSO_WM_UNIT_DIAGRAM_ISNUMVISUAL" val="0"/>
  <p:tag name="KSO_WM_UNIT_DIAGRAM_ISREFERUNIT" val="0"/>
  <p:tag name="KSO_WM_UNIT_TYPE" val="e"/>
  <p:tag name="KSO_WM_UNIT_INDEX" val="1"/>
  <p:tag name="KSO_WM_UNIT_ID" val="custom20202840_7*e*1"/>
  <p:tag name="KSO_WM_TEMPLATE_CATEGORY" val="custom"/>
  <p:tag name="KSO_WM_TEMPLATE_INDEX" val="20202840"/>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SLIDE_ID" val="custom20202840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40"/>
  <p:tag name="KSO_WM_SLIDE_LAYOUT" val="a_b_e"/>
  <p:tag name="KSO_WM_SLIDE_LAYOUT_CNT" val="1_1_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3138c72-6a58-4bfd-83ee-d850086103a4}"/>
  <p:tag name="KSO_WM_UNIT_TYPE" val="i"/>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40"/>
  <p:tag name="KSO_WM_DIAGRAM_GROUP_CODE" val="l1-2"/>
  <p:tag name="KSO_WM_UNIT_ID" val="custom20202840_9*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299.xml><?xml version="1.0" encoding="utf-8"?>
<p:tagLst xmlns:p="http://schemas.openxmlformats.org/presentationml/2006/main">
  <p:tag name="KSO_WM_TEMPLATE_THUMBS_INDEX" val="1、4、6、7、8、12、15、16、17、19、20、21、22、23、24、25"/>
  <p:tag name="KSO_WM_SLIDE_ID" val="custom2020259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97"/>
  <p:tag name="KSO_WM_SLIDE_LAYOUT" val="a_b"/>
  <p:tag name="KSO_WM_SLIDE_LAYOUT_CNT" val="1_2"/>
  <p:tag name="KSO_WM_SLIDE_BK_DARK_LIGHT" val="2"/>
  <p:tag name="KSO_WM_SLIDE_BACKGROUND_TYPE" val="gener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BK_DARK_LIGHT" val="1"/>
  <p:tag name="KSO_WM_SLIDE_BACKGROUND_MASK_FLAG" val="1"/>
  <p:tag name="KSO_WM_UNIT_TYPE" val="y"/>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202597"/>
</p:tagLst>
</file>

<file path=ppt/tags/tag301.xml><?xml version="1.0" encoding="utf-8"?>
<p:tagLst xmlns:p="http://schemas.openxmlformats.org/presentationml/2006/main">
  <p:tag name="KSO_WM_BEAUTIFY_FLAG" val="#wm#"/>
  <p:tag name="KSO_WM_TEMPLATE_CATEGORY" val="custom"/>
  <p:tag name="KSO_WM_TEMPLATE_INDEX" val="20202597"/>
</p:tagLst>
</file>

<file path=ppt/tags/tag302.xml><?xml version="1.0" encoding="utf-8"?>
<p:tagLst xmlns:p="http://schemas.openxmlformats.org/presentationml/2006/main">
  <p:tag name="KSO_WM_BEAUTIFY_FLAG" val="#wm#"/>
  <p:tag name="KSO_WM_TEMPLATE_CATEGORY" val="custom"/>
  <p:tag name="KSO_WM_TEMPLATE_INDEX" val="20202597"/>
</p:tagLst>
</file>

<file path=ppt/tags/tag303.xml><?xml version="1.0" encoding="utf-8"?>
<p:tagLst xmlns:p="http://schemas.openxmlformats.org/presentationml/2006/main">
  <p:tag name="KSO_WM_BEAUTIFY_FLAG" val="#wm#"/>
  <p:tag name="KSO_WM_TEMPLATE_CATEGORY" val="custom"/>
  <p:tag name="KSO_WM_TEMPLATE_INDEX" val="20202597"/>
</p:tagLst>
</file>

<file path=ppt/tags/tag304.xml><?xml version="1.0" encoding="utf-8"?>
<p:tagLst xmlns:p="http://schemas.openxmlformats.org/presentationml/2006/main">
  <p:tag name="KSO_WM_BEAUTIFY_FLAG" val="#wm#"/>
  <p:tag name="KSO_WM_TEMPLATE_CATEGORY" val="custom"/>
  <p:tag name="KSO_WM_TEMPLATE_INDEX" val="20202597"/>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40_22*a*1"/>
  <p:tag name="KSO_WM_TEMPLATE_CATEGORY" val="custom"/>
  <p:tag name="KSO_WM_TEMPLATE_INDEX" val="20202840"/>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用心专业 • 客户至上"/>
  <p:tag name="KSO_WM_UNIT_ISNUMDGMTITLE" val="0"/>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40_22*b*1"/>
  <p:tag name="KSO_WM_TEMPLATE_CATEGORY" val="custom"/>
  <p:tag name="KSO_WM_TEMPLATE_INDEX" val="20202840"/>
  <p:tag name="KSO_WM_UNIT_LAYERLEVEL" val="1"/>
  <p:tag name="KSO_WM_TAG_VERSION" val="1.0"/>
  <p:tag name="KSO_WM_BEAUTIFY_FLAG" val="#wm#"/>
  <p:tag name="KSO_WM_UNIT_ISCONTENTSTITLE" val="0"/>
  <p:tag name="KSO_WM_UNIT_PRESET_TEXT" val="单击此处添加副标题"/>
  <p:tag name="KSO_WM_UNIT_NOCLEAR" val="0"/>
  <p:tag name="KSO_WM_UNIT_VALUE" val="20"/>
  <p:tag name="KSO_WM_UNIT_TYPE" val="b"/>
  <p:tag name="KSO_WM_UNIT_INDEX" val="1"/>
  <p:tag name="KSO_WM_UNIT_ISNUMDGMTITLE" val="0"/>
  <p:tag name="KSO_WM_UNIT_TEXT_FILL_FORE_SCHEMECOLOR_INDEX_BRIGHTNESS" val="0"/>
  <p:tag name="KSO_WM_UNIT_TEXT_FILL_FORE_SCHEMECOLOR_INDEX" val="14"/>
  <p:tag name="KSO_WM_UNIT_TEXT_FILL_TYPE" val="1"/>
</p:tagLst>
</file>

<file path=ppt/tags/tag307.xml><?xml version="1.0" encoding="utf-8"?>
<p:tagLst xmlns:p="http://schemas.openxmlformats.org/presentationml/2006/main">
  <p:tag name="KSO_WM_SLIDE_ID" val="custom20202840_22"/>
  <p:tag name="KSO_WM_TEMPLATE_SUBCATEGORY" val="0"/>
  <p:tag name="KSO_WM_TEMPLATE_MASTER_TYPE" val="1"/>
  <p:tag name="KSO_WM_TEMPLATE_COLOR_TYPE" val="1"/>
  <p:tag name="KSO_WM_SLIDE_ITEM_CNT" val="0"/>
  <p:tag name="KSO_WM_SLIDE_INDEX" val="22"/>
  <p:tag name="KSO_WM_TAG_VERSION" val="1.0"/>
  <p:tag name="KSO_WM_BEAUTIFY_FLAG" val="#wm#"/>
  <p:tag name="KSO_WM_TEMPLATE_CATEGORY" val="custom"/>
  <p:tag name="KSO_WM_TEMPLATE_INDEX" val="20202840"/>
  <p:tag name="KSO_WM_SLIDE_TYPE" val="endPage"/>
  <p:tag name="KSO_WM_SLIDE_SUBTYPE" val="pureTxt"/>
  <p:tag name="KSO_WM_SLIDE_LAYOUT" val="a_b"/>
  <p:tag name="KSO_WM_SLIDE_LAYOUT_CNT" val="1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20202840">
      <a:dk1>
        <a:sysClr val="windowText" lastClr="000000"/>
      </a:dk1>
      <a:lt1>
        <a:sysClr val="window" lastClr="FFFFFF"/>
      </a:lt1>
      <a:dk2>
        <a:srgbClr val="D6E1EA"/>
      </a:dk2>
      <a:lt2>
        <a:srgbClr val="FFFFFF"/>
      </a:lt2>
      <a:accent1>
        <a:srgbClr val="0070C0"/>
      </a:accent1>
      <a:accent2>
        <a:srgbClr val="2F89D7"/>
      </a:accent2>
      <a:accent3>
        <a:srgbClr val="359CCF"/>
      </a:accent3>
      <a:accent4>
        <a:srgbClr val="38ADA7"/>
      </a:accent4>
      <a:accent5>
        <a:srgbClr val="3AB967"/>
      </a:accent5>
      <a:accent6>
        <a:srgbClr val="3EC00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3888</Words>
  <Application>WPS 演示</Application>
  <PresentationFormat>宽屏</PresentationFormat>
  <Paragraphs>457</Paragraphs>
  <Slides>41</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Arial</vt:lpstr>
      <vt:lpstr>宋体</vt:lpstr>
      <vt:lpstr>Wingdings</vt:lpstr>
      <vt:lpstr>微软雅黑</vt:lpstr>
      <vt:lpstr>汉仪旗黑-85S</vt:lpstr>
      <vt:lpstr>黑体</vt:lpstr>
      <vt:lpstr>Wingdings</vt:lpstr>
      <vt:lpstr>Tempus Sans ITC</vt:lpstr>
      <vt:lpstr>幼圆</vt:lpstr>
      <vt:lpstr>Arial Unicode MS</vt:lpstr>
      <vt:lpstr>Calibri</vt:lpstr>
      <vt:lpstr>Times New Roman</vt:lpstr>
      <vt:lpstr>1_Office 主题​​</vt:lpstr>
      <vt:lpstr>系统操作指南</vt:lpstr>
      <vt:lpstr>PowerPoint 演示文稿</vt:lpstr>
      <vt:lpstr>统计调查工作的意义</vt:lpstr>
      <vt:lpstr>PowerPoint 演示文稿</vt:lpstr>
      <vt:lpstr>统计调查地址与时间</vt:lpstr>
      <vt:lpstr>PowerPoint 演示文稿</vt:lpstr>
      <vt:lpstr>区科技主管部门 统计工作内容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众创孵化载体 统计工作内容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在孵（毕业）企业 统计工作内容</vt:lpstr>
      <vt:lpstr>PowerPoint 演示文稿</vt:lpstr>
      <vt:lpstr>PowerPoint 演示文稿</vt:lpstr>
      <vt:lpstr>PowerPoint 演示文稿</vt:lpstr>
      <vt:lpstr>PowerPoint 演示文稿</vt:lpstr>
      <vt:lpstr>PowerPoint 演示文稿</vt:lpstr>
      <vt:lpstr>PowerPoint 演示文稿</vt:lpstr>
      <vt:lpstr>介绍完毕，谢谢！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lenovo</cp:lastModifiedBy>
  <cp:revision>165</cp:revision>
  <dcterms:created xsi:type="dcterms:W3CDTF">2019-06-19T02:08:00Z</dcterms:created>
  <dcterms:modified xsi:type="dcterms:W3CDTF">2022-12-23T02:51:38Z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2714BC2042754196817988410A36725A</vt:lpwstr>
  </property>
</Properties>
</file>